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7"/>
  </p:notesMasterIdLst>
  <p:handoutMasterIdLst>
    <p:handoutMasterId r:id="rId18"/>
  </p:handoutMasterIdLst>
  <p:sldIdLst>
    <p:sldId id="322" r:id="rId3"/>
    <p:sldId id="315" r:id="rId4"/>
    <p:sldId id="318" r:id="rId5"/>
    <p:sldId id="314" r:id="rId6"/>
    <p:sldId id="327" r:id="rId7"/>
    <p:sldId id="326" r:id="rId8"/>
    <p:sldId id="316" r:id="rId9"/>
    <p:sldId id="328" r:id="rId10"/>
    <p:sldId id="324" r:id="rId11"/>
    <p:sldId id="319" r:id="rId12"/>
    <p:sldId id="320" r:id="rId13"/>
    <p:sldId id="321" r:id="rId14"/>
    <p:sldId id="317" r:id="rId15"/>
    <p:sldId id="32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P" initials="C" lastIdx="8" clrIdx="0">
    <p:extLst>
      <p:ext uri="{19B8F6BF-5375-455C-9EA6-DF929625EA0E}">
        <p15:presenceInfo xmlns:p15="http://schemas.microsoft.com/office/powerpoint/2012/main" userId="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3EF9B-5940-46BF-8884-43BF4305663D}" v="18" dt="2026-02-16T15:11:35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ter Anca-Rodica" userId="f50069d2-2c11-4f02-97c7-24f0b5719e05" providerId="ADAL" clId="{F83711B8-E088-41A2-A6E5-E38832470EA1}"/>
    <pc:docChg chg="undo custSel addSld delSld modSld sldOrd modMainMaster">
      <pc:chgData name="Venter Anca-Rodica" userId="f50069d2-2c11-4f02-97c7-24f0b5719e05" providerId="ADAL" clId="{F83711B8-E088-41A2-A6E5-E38832470EA1}" dt="2026-02-16T15:24:59.212" v="1940" actId="20577"/>
      <pc:docMkLst>
        <pc:docMk/>
      </pc:docMkLst>
      <pc:sldChg chg="addSp delSp modSp mod">
        <pc:chgData name="Venter Anca-Rodica" userId="f50069d2-2c11-4f02-97c7-24f0b5719e05" providerId="ADAL" clId="{F83711B8-E088-41A2-A6E5-E38832470EA1}" dt="2026-02-16T15:24:19.505" v="1927" actId="1076"/>
        <pc:sldMkLst>
          <pc:docMk/>
          <pc:sldMk cId="2184566012" sldId="314"/>
        </pc:sldMkLst>
        <pc:spChg chg="mod">
          <ac:chgData name="Venter Anca-Rodica" userId="f50069d2-2c11-4f02-97c7-24f0b5719e05" providerId="ADAL" clId="{F83711B8-E088-41A2-A6E5-E38832470EA1}" dt="2026-02-16T14:09:46.626" v="64" actId="1076"/>
          <ac:spMkLst>
            <pc:docMk/>
            <pc:sldMk cId="2184566012" sldId="314"/>
            <ac:spMk id="6" creationId="{00000000-0000-0000-0000-000000000000}"/>
          </ac:spMkLst>
        </pc:spChg>
        <pc:spChg chg="add mod">
          <ac:chgData name="Venter Anca-Rodica" userId="f50069d2-2c11-4f02-97c7-24f0b5719e05" providerId="ADAL" clId="{F83711B8-E088-41A2-A6E5-E38832470EA1}" dt="2026-02-16T14:12:14.579" v="100" actId="1076"/>
          <ac:spMkLst>
            <pc:docMk/>
            <pc:sldMk cId="2184566012" sldId="314"/>
            <ac:spMk id="12" creationId="{203065FD-0F90-D7DB-1F6A-D490C52101DD}"/>
          </ac:spMkLst>
        </pc:spChg>
        <pc:spChg chg="add mod">
          <ac:chgData name="Venter Anca-Rodica" userId="f50069d2-2c11-4f02-97c7-24f0b5719e05" providerId="ADAL" clId="{F83711B8-E088-41A2-A6E5-E38832470EA1}" dt="2026-02-16T15:24:03.908" v="1923" actId="1076"/>
          <ac:spMkLst>
            <pc:docMk/>
            <pc:sldMk cId="2184566012" sldId="314"/>
            <ac:spMk id="13" creationId="{ACE78635-8B77-042B-A8D4-FBFA7FCA1C00}"/>
          </ac:spMkLst>
        </pc:spChg>
        <pc:spChg chg="mod">
          <ac:chgData name="Venter Anca-Rodica" userId="f50069d2-2c11-4f02-97c7-24f0b5719e05" providerId="ADAL" clId="{F83711B8-E088-41A2-A6E5-E38832470EA1}" dt="2026-02-16T14:16:02.440" v="175" actId="20577"/>
          <ac:spMkLst>
            <pc:docMk/>
            <pc:sldMk cId="2184566012" sldId="314"/>
            <ac:spMk id="17" creationId="{00000000-0000-0000-0000-000000000000}"/>
          </ac:spMkLst>
        </pc:spChg>
        <pc:spChg chg="mod">
          <ac:chgData name="Venter Anca-Rodica" userId="f50069d2-2c11-4f02-97c7-24f0b5719e05" providerId="ADAL" clId="{F83711B8-E088-41A2-A6E5-E38832470EA1}" dt="2026-02-16T15:15:54.521" v="1809" actId="20577"/>
          <ac:spMkLst>
            <pc:docMk/>
            <pc:sldMk cId="2184566012" sldId="314"/>
            <ac:spMk id="19" creationId="{BD141566-EF6D-4AAD-AC4E-7DDA5FB845C2}"/>
          </ac:spMkLst>
        </pc:spChg>
        <pc:spChg chg="mod">
          <ac:chgData name="Venter Anca-Rodica" userId="f50069d2-2c11-4f02-97c7-24f0b5719e05" providerId="ADAL" clId="{F83711B8-E088-41A2-A6E5-E38832470EA1}" dt="2026-02-16T14:09:49.563" v="65" actId="1076"/>
          <ac:spMkLst>
            <pc:docMk/>
            <pc:sldMk cId="2184566012" sldId="314"/>
            <ac:spMk id="21" creationId="{BD141566-EF6D-4AAD-AC4E-7DDA5FB845C2}"/>
          </ac:spMkLst>
        </pc:spChg>
        <pc:spChg chg="mod">
          <ac:chgData name="Venter Anca-Rodica" userId="f50069d2-2c11-4f02-97c7-24f0b5719e05" providerId="ADAL" clId="{F83711B8-E088-41A2-A6E5-E38832470EA1}" dt="2026-02-16T14:09:53.308" v="66" actId="1076"/>
          <ac:spMkLst>
            <pc:docMk/>
            <pc:sldMk cId="2184566012" sldId="314"/>
            <ac:spMk id="22" creationId="{00000000-0000-0000-0000-000000000000}"/>
          </ac:spMkLst>
        </pc:spChg>
        <pc:spChg chg="mod">
          <ac:chgData name="Venter Anca-Rodica" userId="f50069d2-2c11-4f02-97c7-24f0b5719e05" providerId="ADAL" clId="{F83711B8-E088-41A2-A6E5-E38832470EA1}" dt="2026-02-16T14:11:45.912" v="88" actId="14100"/>
          <ac:spMkLst>
            <pc:docMk/>
            <pc:sldMk cId="2184566012" sldId="314"/>
            <ac:spMk id="24" creationId="{BD141566-EF6D-4AAD-AC4E-7DDA5FB845C2}"/>
          </ac:spMkLst>
        </pc:spChg>
        <pc:spChg chg="mod">
          <ac:chgData name="Venter Anca-Rodica" userId="f50069d2-2c11-4f02-97c7-24f0b5719e05" providerId="ADAL" clId="{F83711B8-E088-41A2-A6E5-E38832470EA1}" dt="2026-02-16T15:15:10.313" v="1797" actId="1076"/>
          <ac:spMkLst>
            <pc:docMk/>
            <pc:sldMk cId="2184566012" sldId="314"/>
            <ac:spMk id="25" creationId="{00000000-0000-0000-0000-000000000000}"/>
          </ac:spMkLst>
        </pc:spChg>
        <pc:spChg chg="mod">
          <ac:chgData name="Venter Anca-Rodica" userId="f50069d2-2c11-4f02-97c7-24f0b5719e05" providerId="ADAL" clId="{F83711B8-E088-41A2-A6E5-E38832470EA1}" dt="2026-02-16T14:12:41.226" v="106" actId="14100"/>
          <ac:spMkLst>
            <pc:docMk/>
            <pc:sldMk cId="2184566012" sldId="314"/>
            <ac:spMk id="27" creationId="{BD141566-EF6D-4AAD-AC4E-7DDA5FB845C2}"/>
          </ac:spMkLst>
        </pc:spChg>
        <pc:spChg chg="mod">
          <ac:chgData name="Venter Anca-Rodica" userId="f50069d2-2c11-4f02-97c7-24f0b5719e05" providerId="ADAL" clId="{F83711B8-E088-41A2-A6E5-E38832470EA1}" dt="2026-02-16T14:45:49.413" v="840" actId="20577"/>
          <ac:spMkLst>
            <pc:docMk/>
            <pc:sldMk cId="2184566012" sldId="314"/>
            <ac:spMk id="32" creationId="{00000000-0000-0000-0000-000000000000}"/>
          </ac:spMkLst>
        </pc:spChg>
        <pc:grpChg chg="del">
          <ac:chgData name="Venter Anca-Rodica" userId="f50069d2-2c11-4f02-97c7-24f0b5719e05" providerId="ADAL" clId="{F83711B8-E088-41A2-A6E5-E38832470EA1}" dt="2026-02-16T14:07:21.783" v="8" actId="478"/>
          <ac:grpSpMkLst>
            <pc:docMk/>
            <pc:sldMk cId="2184566012" sldId="314"/>
            <ac:grpSpMk id="15" creationId="{00000000-0000-0000-0000-000000000000}"/>
          </ac:grpSpMkLst>
        </pc:grpChg>
        <pc:picChg chg="mod">
          <ac:chgData name="Venter Anca-Rodica" userId="f50069d2-2c11-4f02-97c7-24f0b5719e05" providerId="ADAL" clId="{F83711B8-E088-41A2-A6E5-E38832470EA1}" dt="2026-02-16T14:11:39.398" v="86" actId="1076"/>
          <ac:picMkLst>
            <pc:docMk/>
            <pc:sldMk cId="2184566012" sldId="314"/>
            <ac:picMk id="3" creationId="{77578071-A3CE-2AF3-CA8D-03ED43B8204A}"/>
          </ac:picMkLst>
        </pc:picChg>
        <pc:picChg chg="add mod">
          <ac:chgData name="Venter Anca-Rodica" userId="f50069d2-2c11-4f02-97c7-24f0b5719e05" providerId="ADAL" clId="{F83711B8-E088-41A2-A6E5-E38832470EA1}" dt="2026-02-16T15:15:08.150" v="1796" actId="14100"/>
          <ac:picMkLst>
            <pc:docMk/>
            <pc:sldMk cId="2184566012" sldId="314"/>
            <ac:picMk id="4" creationId="{59289A50-6AF9-77DE-8ECA-38ACD06492C7}"/>
          </ac:picMkLst>
        </pc:picChg>
        <pc:picChg chg="add del mod">
          <ac:chgData name="Venter Anca-Rodica" userId="f50069d2-2c11-4f02-97c7-24f0b5719e05" providerId="ADAL" clId="{F83711B8-E088-41A2-A6E5-E38832470EA1}" dt="2026-02-16T14:10:18.306" v="78" actId="478"/>
          <ac:picMkLst>
            <pc:docMk/>
            <pc:sldMk cId="2184566012" sldId="314"/>
            <ac:picMk id="10" creationId="{1F793FDD-3029-1E8C-2742-77B4444FACBD}"/>
          </ac:picMkLst>
        </pc:picChg>
        <pc:picChg chg="add mod">
          <ac:chgData name="Venter Anca-Rodica" userId="f50069d2-2c11-4f02-97c7-24f0b5719e05" providerId="ADAL" clId="{F83711B8-E088-41A2-A6E5-E38832470EA1}" dt="2026-02-16T15:24:19.505" v="1927" actId="1076"/>
          <ac:picMkLst>
            <pc:docMk/>
            <pc:sldMk cId="2184566012" sldId="314"/>
            <ac:picMk id="18" creationId="{593CAD1E-9F09-EE77-0B0C-52B145BFEC44}"/>
          </ac:picMkLst>
        </pc:picChg>
      </pc:sldChg>
      <pc:sldChg chg="addSp delSp modSp mod ord">
        <pc:chgData name="Venter Anca-Rodica" userId="f50069d2-2c11-4f02-97c7-24f0b5719e05" providerId="ADAL" clId="{F83711B8-E088-41A2-A6E5-E38832470EA1}" dt="2026-02-16T15:21:31.526" v="1909" actId="20577"/>
        <pc:sldMkLst>
          <pc:docMk/>
          <pc:sldMk cId="1665818741" sldId="316"/>
        </pc:sldMkLst>
        <pc:spChg chg="add del mod">
          <ac:chgData name="Venter Anca-Rodica" userId="f50069d2-2c11-4f02-97c7-24f0b5719e05" providerId="ADAL" clId="{F83711B8-E088-41A2-A6E5-E38832470EA1}" dt="2026-02-16T14:48:02.237" v="887"/>
          <ac:spMkLst>
            <pc:docMk/>
            <pc:sldMk cId="1665818741" sldId="316"/>
            <ac:spMk id="6" creationId="{B2B5F0B4-9C9B-D1A2-AC69-43072D9C86B2}"/>
          </ac:spMkLst>
        </pc:spChg>
        <pc:spChg chg="add del mod">
          <ac:chgData name="Venter Anca-Rodica" userId="f50069d2-2c11-4f02-97c7-24f0b5719e05" providerId="ADAL" clId="{F83711B8-E088-41A2-A6E5-E38832470EA1}" dt="2026-02-16T14:58:25.687" v="1126" actId="478"/>
          <ac:spMkLst>
            <pc:docMk/>
            <pc:sldMk cId="1665818741" sldId="316"/>
            <ac:spMk id="10" creationId="{1AABE564-4E3F-1BD4-E3C5-7ABC34846A23}"/>
          </ac:spMkLst>
        </pc:spChg>
        <pc:spChg chg="add mod">
          <ac:chgData name="Venter Anca-Rodica" userId="f50069d2-2c11-4f02-97c7-24f0b5719e05" providerId="ADAL" clId="{F83711B8-E088-41A2-A6E5-E38832470EA1}" dt="2026-02-16T15:05:11.888" v="1263" actId="1076"/>
          <ac:spMkLst>
            <pc:docMk/>
            <pc:sldMk cId="1665818741" sldId="316"/>
            <ac:spMk id="11" creationId="{7D6A293B-B94C-EF77-781E-688E5556BDF3}"/>
          </ac:spMkLst>
        </pc:spChg>
        <pc:spChg chg="add mod">
          <ac:chgData name="Venter Anca-Rodica" userId="f50069d2-2c11-4f02-97c7-24f0b5719e05" providerId="ADAL" clId="{F83711B8-E088-41A2-A6E5-E38832470EA1}" dt="2026-02-16T15:05:02.462" v="1259" actId="1076"/>
          <ac:spMkLst>
            <pc:docMk/>
            <pc:sldMk cId="1665818741" sldId="316"/>
            <ac:spMk id="15" creationId="{241FB64A-FCE8-041A-6890-9914942F2E72}"/>
          </ac:spMkLst>
        </pc:spChg>
        <pc:spChg chg="mod">
          <ac:chgData name="Venter Anca-Rodica" userId="f50069d2-2c11-4f02-97c7-24f0b5719e05" providerId="ADAL" clId="{F83711B8-E088-41A2-A6E5-E38832470EA1}" dt="2026-02-16T15:21:31.526" v="1909" actId="20577"/>
          <ac:spMkLst>
            <pc:docMk/>
            <pc:sldMk cId="1665818741" sldId="316"/>
            <ac:spMk id="17" creationId="{00000000-0000-0000-0000-000000000000}"/>
          </ac:spMkLst>
        </pc:spChg>
        <pc:spChg chg="mod">
          <ac:chgData name="Venter Anca-Rodica" userId="f50069d2-2c11-4f02-97c7-24f0b5719e05" providerId="ADAL" clId="{F83711B8-E088-41A2-A6E5-E38832470EA1}" dt="2026-02-16T15:05:07.549" v="1261" actId="1076"/>
          <ac:spMkLst>
            <pc:docMk/>
            <pc:sldMk cId="1665818741" sldId="316"/>
            <ac:spMk id="21" creationId="{00000000-0000-0000-0000-000000000000}"/>
          </ac:spMkLst>
        </pc:spChg>
        <pc:spChg chg="del">
          <ac:chgData name="Venter Anca-Rodica" userId="f50069d2-2c11-4f02-97c7-24f0b5719e05" providerId="ADAL" clId="{F83711B8-E088-41A2-A6E5-E38832470EA1}" dt="2026-02-16T14:15:07.676" v="127" actId="478"/>
          <ac:spMkLst>
            <pc:docMk/>
            <pc:sldMk cId="1665818741" sldId="316"/>
            <ac:spMk id="22" creationId="{BD141566-EF6D-4AAD-AC4E-7DDA5FB845C2}"/>
          </ac:spMkLst>
        </pc:spChg>
        <pc:spChg chg="add mod">
          <ac:chgData name="Venter Anca-Rodica" userId="f50069d2-2c11-4f02-97c7-24f0b5719e05" providerId="ADAL" clId="{F83711B8-E088-41A2-A6E5-E38832470EA1}" dt="2026-02-16T15:05:05.604" v="1260" actId="1076"/>
          <ac:spMkLst>
            <pc:docMk/>
            <pc:sldMk cId="1665818741" sldId="316"/>
            <ac:spMk id="24" creationId="{21D65492-22F8-98BE-767B-908535C02923}"/>
          </ac:spMkLst>
        </pc:spChg>
        <pc:spChg chg="add mod">
          <ac:chgData name="Venter Anca-Rodica" userId="f50069d2-2c11-4f02-97c7-24f0b5719e05" providerId="ADAL" clId="{F83711B8-E088-41A2-A6E5-E38832470EA1}" dt="2026-02-16T15:19:24.602" v="1877" actId="1076"/>
          <ac:spMkLst>
            <pc:docMk/>
            <pc:sldMk cId="1665818741" sldId="316"/>
            <ac:spMk id="27" creationId="{49FF00FE-B213-0528-5663-CB9DD0546B21}"/>
          </ac:spMkLst>
        </pc:spChg>
        <pc:spChg chg="mod">
          <ac:chgData name="Venter Anca-Rodica" userId="f50069d2-2c11-4f02-97c7-24f0b5719e05" providerId="ADAL" clId="{F83711B8-E088-41A2-A6E5-E38832470EA1}" dt="2026-02-16T14:45:56.562" v="841" actId="20577"/>
          <ac:spMkLst>
            <pc:docMk/>
            <pc:sldMk cId="1665818741" sldId="316"/>
            <ac:spMk id="32" creationId="{00000000-0000-0000-0000-000000000000}"/>
          </ac:spMkLst>
        </pc:spChg>
        <pc:spChg chg="add mod">
          <ac:chgData name="Venter Anca-Rodica" userId="f50069d2-2c11-4f02-97c7-24f0b5719e05" providerId="ADAL" clId="{F83711B8-E088-41A2-A6E5-E38832470EA1}" dt="2026-02-16T15:18:40.308" v="1835" actId="1076"/>
          <ac:spMkLst>
            <pc:docMk/>
            <pc:sldMk cId="1665818741" sldId="316"/>
            <ac:spMk id="39" creationId="{509868E6-6DE9-CD0C-655E-6F928C6E0E0F}"/>
          </ac:spMkLst>
        </pc:spChg>
        <pc:spChg chg="add mod">
          <ac:chgData name="Venter Anca-Rodica" userId="f50069d2-2c11-4f02-97c7-24f0b5719e05" providerId="ADAL" clId="{F83711B8-E088-41A2-A6E5-E38832470EA1}" dt="2026-02-16T15:19:54.394" v="1882" actId="255"/>
          <ac:spMkLst>
            <pc:docMk/>
            <pc:sldMk cId="1665818741" sldId="316"/>
            <ac:spMk id="40" creationId="{7C7AB6AE-E9D8-40A9-5B69-E068575DAB5F}"/>
          </ac:spMkLst>
        </pc:spChg>
        <pc:picChg chg="del">
          <ac:chgData name="Venter Anca-Rodica" userId="f50069d2-2c11-4f02-97c7-24f0b5719e05" providerId="ADAL" clId="{F83711B8-E088-41A2-A6E5-E38832470EA1}" dt="2026-02-16T14:15:09.443" v="128" actId="478"/>
          <ac:picMkLst>
            <pc:docMk/>
            <pc:sldMk cId="1665818741" sldId="316"/>
            <ac:picMk id="2" creationId="{6B642251-A64F-79BE-AD5B-6FBB7D7D02B9}"/>
          </ac:picMkLst>
        </pc:picChg>
        <pc:picChg chg="add del mod">
          <ac:chgData name="Venter Anca-Rodica" userId="f50069d2-2c11-4f02-97c7-24f0b5719e05" providerId="ADAL" clId="{F83711B8-E088-41A2-A6E5-E38832470EA1}" dt="2026-02-16T14:46:54.639" v="847" actId="478"/>
          <ac:picMkLst>
            <pc:docMk/>
            <pc:sldMk cId="1665818741" sldId="316"/>
            <ac:picMk id="4" creationId="{6D08049F-7F3D-F794-882C-BF869FFEF61D}"/>
          </ac:picMkLst>
        </pc:picChg>
        <pc:picChg chg="add del mod">
          <ac:chgData name="Venter Anca-Rodica" userId="f50069d2-2c11-4f02-97c7-24f0b5719e05" providerId="ADAL" clId="{F83711B8-E088-41A2-A6E5-E38832470EA1}" dt="2026-02-16T14:49:31.410" v="910" actId="478"/>
          <ac:picMkLst>
            <pc:docMk/>
            <pc:sldMk cId="1665818741" sldId="316"/>
            <ac:picMk id="9" creationId="{E1D0C288-AC76-F720-C9A0-A52ECE89FB8E}"/>
          </ac:picMkLst>
        </pc:picChg>
        <pc:picChg chg="add mod">
          <ac:chgData name="Venter Anca-Rodica" userId="f50069d2-2c11-4f02-97c7-24f0b5719e05" providerId="ADAL" clId="{F83711B8-E088-41A2-A6E5-E38832470EA1}" dt="2026-02-16T15:18:29.017" v="1833" actId="1076"/>
          <ac:picMkLst>
            <pc:docMk/>
            <pc:sldMk cId="1665818741" sldId="316"/>
            <ac:picMk id="13" creationId="{EEE63800-F871-C309-D852-A7EE261E72D7}"/>
          </ac:picMkLst>
        </pc:picChg>
        <pc:picChg chg="add del mod">
          <ac:chgData name="Venter Anca-Rodica" userId="f50069d2-2c11-4f02-97c7-24f0b5719e05" providerId="ADAL" clId="{F83711B8-E088-41A2-A6E5-E38832470EA1}" dt="2026-02-16T14:58:20.431" v="1125" actId="478"/>
          <ac:picMkLst>
            <pc:docMk/>
            <pc:sldMk cId="1665818741" sldId="316"/>
            <ac:picMk id="19" creationId="{17E49D8C-5E2C-EEAB-B284-6E77C25EB0DC}"/>
          </ac:picMkLst>
        </pc:picChg>
        <pc:picChg chg="add mod">
          <ac:chgData name="Venter Anca-Rodica" userId="f50069d2-2c11-4f02-97c7-24f0b5719e05" providerId="ADAL" clId="{F83711B8-E088-41A2-A6E5-E38832470EA1}" dt="2026-02-16T15:18:30.907" v="1834" actId="1076"/>
          <ac:picMkLst>
            <pc:docMk/>
            <pc:sldMk cId="1665818741" sldId="316"/>
            <ac:picMk id="23" creationId="{B3EF369E-ADB0-03F6-8913-1AA391182917}"/>
          </ac:picMkLst>
        </pc:picChg>
        <pc:picChg chg="add del mod">
          <ac:chgData name="Venter Anca-Rodica" userId="f50069d2-2c11-4f02-97c7-24f0b5719e05" providerId="ADAL" clId="{F83711B8-E088-41A2-A6E5-E38832470EA1}" dt="2026-02-16T15:19:31.299" v="1879" actId="1076"/>
          <ac:picMkLst>
            <pc:docMk/>
            <pc:sldMk cId="1665818741" sldId="316"/>
            <ac:picMk id="26" creationId="{EF623937-D9CC-E841-AE73-2B9BA0A0A3C3}"/>
          </ac:picMkLst>
        </pc:picChg>
        <pc:picChg chg="add del mod">
          <ac:chgData name="Venter Anca-Rodica" userId="f50069d2-2c11-4f02-97c7-24f0b5719e05" providerId="ADAL" clId="{F83711B8-E088-41A2-A6E5-E38832470EA1}" dt="2026-02-16T15:04:42.157" v="1255" actId="478"/>
          <ac:picMkLst>
            <pc:docMk/>
            <pc:sldMk cId="1665818741" sldId="316"/>
            <ac:picMk id="29" creationId="{2EB785B6-E949-1425-F81F-99127E0683E0}"/>
          </ac:picMkLst>
        </pc:picChg>
        <pc:picChg chg="add mod">
          <ac:chgData name="Venter Anca-Rodica" userId="f50069d2-2c11-4f02-97c7-24f0b5719e05" providerId="ADAL" clId="{F83711B8-E088-41A2-A6E5-E38832470EA1}" dt="2026-02-16T15:05:26.737" v="1267" actId="1076"/>
          <ac:picMkLst>
            <pc:docMk/>
            <pc:sldMk cId="1665818741" sldId="316"/>
            <ac:picMk id="31" creationId="{052E01BE-D445-3D4A-97F2-F3033DE6901B}"/>
          </ac:picMkLst>
        </pc:picChg>
        <pc:picChg chg="add del mod">
          <ac:chgData name="Venter Anca-Rodica" userId="f50069d2-2c11-4f02-97c7-24f0b5719e05" providerId="ADAL" clId="{F83711B8-E088-41A2-A6E5-E38832470EA1}" dt="2026-02-16T15:00:14.950" v="1136" actId="478"/>
          <ac:picMkLst>
            <pc:docMk/>
            <pc:sldMk cId="1665818741" sldId="316"/>
            <ac:picMk id="34" creationId="{DDFBD517-B388-8A92-DAD0-E8779FAE4737}"/>
          </ac:picMkLst>
        </pc:picChg>
        <pc:picChg chg="add del">
          <ac:chgData name="Venter Anca-Rodica" userId="f50069d2-2c11-4f02-97c7-24f0b5719e05" providerId="ADAL" clId="{F83711B8-E088-41A2-A6E5-E38832470EA1}" dt="2026-02-16T15:00:20.746" v="1139" actId="478"/>
          <ac:picMkLst>
            <pc:docMk/>
            <pc:sldMk cId="1665818741" sldId="316"/>
            <ac:picMk id="36" creationId="{4DB3EDB6-30A0-1CE5-7BE7-CE86554D8065}"/>
          </ac:picMkLst>
        </pc:picChg>
        <pc:picChg chg="add del">
          <ac:chgData name="Venter Anca-Rodica" userId="f50069d2-2c11-4f02-97c7-24f0b5719e05" providerId="ADAL" clId="{F83711B8-E088-41A2-A6E5-E38832470EA1}" dt="2026-02-16T15:00:17.368" v="1137" actId="478"/>
          <ac:picMkLst>
            <pc:docMk/>
            <pc:sldMk cId="1665818741" sldId="316"/>
            <ac:picMk id="38" creationId="{4423FD60-0F43-450F-0B33-E4B4EF365517}"/>
          </ac:picMkLst>
        </pc:picChg>
        <pc:picChg chg="add mod">
          <ac:chgData name="Venter Anca-Rodica" userId="f50069d2-2c11-4f02-97c7-24f0b5719e05" providerId="ADAL" clId="{F83711B8-E088-41A2-A6E5-E38832470EA1}" dt="2026-02-16T15:19:32.649" v="1880" actId="1076"/>
          <ac:picMkLst>
            <pc:docMk/>
            <pc:sldMk cId="1665818741" sldId="316"/>
            <ac:picMk id="42" creationId="{51683429-7767-8E78-5533-B544DEE67CA6}"/>
          </ac:picMkLst>
        </pc:picChg>
      </pc:sldChg>
      <pc:sldChg chg="modSp mod">
        <pc:chgData name="Venter Anca-Rodica" userId="f50069d2-2c11-4f02-97c7-24f0b5719e05" providerId="ADAL" clId="{F83711B8-E088-41A2-A6E5-E38832470EA1}" dt="2026-02-16T14:43:50.364" v="798" actId="20577"/>
        <pc:sldMkLst>
          <pc:docMk/>
          <pc:sldMk cId="4236824880" sldId="317"/>
        </pc:sldMkLst>
        <pc:spChg chg="mod">
          <ac:chgData name="Venter Anca-Rodica" userId="f50069d2-2c11-4f02-97c7-24f0b5719e05" providerId="ADAL" clId="{F83711B8-E088-41A2-A6E5-E38832470EA1}" dt="2026-02-16T14:43:50.364" v="798" actId="20577"/>
          <ac:spMkLst>
            <pc:docMk/>
            <pc:sldMk cId="4236824880" sldId="317"/>
            <ac:spMk id="28" creationId="{BD141566-EF6D-4AAD-AC4E-7DDA5FB845C2}"/>
          </ac:spMkLst>
        </pc:spChg>
      </pc:sldChg>
      <pc:sldChg chg="addSp delSp modSp mod">
        <pc:chgData name="Venter Anca-Rodica" userId="f50069d2-2c11-4f02-97c7-24f0b5719e05" providerId="ADAL" clId="{F83711B8-E088-41A2-A6E5-E38832470EA1}" dt="2026-02-16T15:06:04.707" v="1277" actId="1076"/>
        <pc:sldMkLst>
          <pc:docMk/>
          <pc:sldMk cId="2343248137" sldId="324"/>
        </pc:sldMkLst>
        <pc:spChg chg="del mod">
          <ac:chgData name="Venter Anca-Rodica" userId="f50069d2-2c11-4f02-97c7-24f0b5719e05" providerId="ADAL" clId="{F83711B8-E088-41A2-A6E5-E38832470EA1}" dt="2026-02-16T14:42:00.095" v="708" actId="478"/>
          <ac:spMkLst>
            <pc:docMk/>
            <pc:sldMk cId="2343248137" sldId="324"/>
            <ac:spMk id="4" creationId="{1E548B34-D03E-943F-4C43-7FCD36060BC7}"/>
          </ac:spMkLst>
        </pc:spChg>
        <pc:spChg chg="add mod">
          <ac:chgData name="Venter Anca-Rodica" userId="f50069d2-2c11-4f02-97c7-24f0b5719e05" providerId="ADAL" clId="{F83711B8-E088-41A2-A6E5-E38832470EA1}" dt="2026-02-16T14:45:17.678" v="839" actId="20577"/>
          <ac:spMkLst>
            <pc:docMk/>
            <pc:sldMk cId="2343248137" sldId="324"/>
            <ac:spMk id="10" creationId="{150DB5A1-18E2-1498-1A8C-D13762152034}"/>
          </ac:spMkLst>
        </pc:spChg>
        <pc:spChg chg="del mod">
          <ac:chgData name="Venter Anca-Rodica" userId="f50069d2-2c11-4f02-97c7-24f0b5719e05" providerId="ADAL" clId="{F83711B8-E088-41A2-A6E5-E38832470EA1}" dt="2026-02-16T14:41:51.027" v="705" actId="478"/>
          <ac:spMkLst>
            <pc:docMk/>
            <pc:sldMk cId="2343248137" sldId="324"/>
            <ac:spMk id="13" creationId="{623F8770-B3A7-4341-31F4-1C1EA3E1247E}"/>
          </ac:spMkLst>
        </pc:spChg>
        <pc:spChg chg="mod">
          <ac:chgData name="Venter Anca-Rodica" userId="f50069d2-2c11-4f02-97c7-24f0b5719e05" providerId="ADAL" clId="{F83711B8-E088-41A2-A6E5-E38832470EA1}" dt="2026-02-16T14:47:38.222" v="868" actId="20577"/>
          <ac:spMkLst>
            <pc:docMk/>
            <pc:sldMk cId="2343248137" sldId="324"/>
            <ac:spMk id="17" creationId="{EB454825-F2BE-E366-49D9-2C5564913598}"/>
          </ac:spMkLst>
        </pc:spChg>
        <pc:spChg chg="mod">
          <ac:chgData name="Venter Anca-Rodica" userId="f50069d2-2c11-4f02-97c7-24f0b5719e05" providerId="ADAL" clId="{F83711B8-E088-41A2-A6E5-E38832470EA1}" dt="2026-02-16T14:40:45.071" v="697" actId="20577"/>
          <ac:spMkLst>
            <pc:docMk/>
            <pc:sldMk cId="2343248137" sldId="324"/>
            <ac:spMk id="20" creationId="{3F2FCC0B-E566-F3B5-F1DB-CDE37CDA68D6}"/>
          </ac:spMkLst>
        </pc:spChg>
        <pc:spChg chg="mod">
          <ac:chgData name="Venter Anca-Rodica" userId="f50069d2-2c11-4f02-97c7-24f0b5719e05" providerId="ADAL" clId="{F83711B8-E088-41A2-A6E5-E38832470EA1}" dt="2026-02-16T14:43:09.617" v="772" actId="1076"/>
          <ac:spMkLst>
            <pc:docMk/>
            <pc:sldMk cId="2343248137" sldId="324"/>
            <ac:spMk id="23" creationId="{FDC8E5CB-7C71-E6F6-F9E3-43B72B9B0012}"/>
          </ac:spMkLst>
        </pc:spChg>
        <pc:spChg chg="mod">
          <ac:chgData name="Venter Anca-Rodica" userId="f50069d2-2c11-4f02-97c7-24f0b5719e05" providerId="ADAL" clId="{F83711B8-E088-41A2-A6E5-E38832470EA1}" dt="2026-02-16T14:44:51.864" v="834" actId="1076"/>
          <ac:spMkLst>
            <pc:docMk/>
            <pc:sldMk cId="2343248137" sldId="324"/>
            <ac:spMk id="27" creationId="{2596BB0B-3533-8F1E-AABA-EADC3CD1DF15}"/>
          </ac:spMkLst>
        </pc:spChg>
        <pc:spChg chg="mod">
          <ac:chgData name="Venter Anca-Rodica" userId="f50069d2-2c11-4f02-97c7-24f0b5719e05" providerId="ADAL" clId="{F83711B8-E088-41A2-A6E5-E38832470EA1}" dt="2026-02-16T15:06:04.707" v="1277" actId="1076"/>
          <ac:spMkLst>
            <pc:docMk/>
            <pc:sldMk cId="2343248137" sldId="324"/>
            <ac:spMk id="28" creationId="{34DDBF27-81D0-E0E5-A505-2310A68D4E12}"/>
          </ac:spMkLst>
        </pc:spChg>
        <pc:picChg chg="del">
          <ac:chgData name="Venter Anca-Rodica" userId="f50069d2-2c11-4f02-97c7-24f0b5719e05" providerId="ADAL" clId="{F83711B8-E088-41A2-A6E5-E38832470EA1}" dt="2026-02-16T14:40:08.005" v="623" actId="478"/>
          <ac:picMkLst>
            <pc:docMk/>
            <pc:sldMk cId="2343248137" sldId="324"/>
            <ac:picMk id="3" creationId="{EB288830-EE90-3969-17E9-EBDC025E10A5}"/>
          </ac:picMkLst>
        </pc:picChg>
        <pc:picChg chg="add mod">
          <ac:chgData name="Venter Anca-Rodica" userId="f50069d2-2c11-4f02-97c7-24f0b5719e05" providerId="ADAL" clId="{F83711B8-E088-41A2-A6E5-E38832470EA1}" dt="2026-02-16T14:40:50.269" v="699" actId="14100"/>
          <ac:picMkLst>
            <pc:docMk/>
            <pc:sldMk cId="2343248137" sldId="324"/>
            <ac:picMk id="6" creationId="{CBD69420-19A5-366A-D2CC-1D1D0144CB56}"/>
          </ac:picMkLst>
        </pc:picChg>
        <pc:picChg chg="add mod">
          <ac:chgData name="Venter Anca-Rodica" userId="f50069d2-2c11-4f02-97c7-24f0b5719e05" providerId="ADAL" clId="{F83711B8-E088-41A2-A6E5-E38832470EA1}" dt="2026-02-16T14:44:40.217" v="830" actId="1076"/>
          <ac:picMkLst>
            <pc:docMk/>
            <pc:sldMk cId="2343248137" sldId="324"/>
            <ac:picMk id="9" creationId="{65F1C907-80C9-98E9-1BD1-3C90D723D97C}"/>
          </ac:picMkLst>
        </pc:picChg>
        <pc:picChg chg="del">
          <ac:chgData name="Venter Anca-Rodica" userId="f50069d2-2c11-4f02-97c7-24f0b5719e05" providerId="ADAL" clId="{F83711B8-E088-41A2-A6E5-E38832470EA1}" dt="2026-02-16T14:40:53.955" v="701" actId="478"/>
          <ac:picMkLst>
            <pc:docMk/>
            <pc:sldMk cId="2343248137" sldId="324"/>
            <ac:picMk id="15" creationId="{025B863C-74A9-DD05-A2EB-97431AD8023B}"/>
          </ac:picMkLst>
        </pc:picChg>
        <pc:picChg chg="del">
          <ac:chgData name="Venter Anca-Rodica" userId="f50069d2-2c11-4f02-97c7-24f0b5719e05" providerId="ADAL" clId="{F83711B8-E088-41A2-A6E5-E38832470EA1}" dt="2026-02-16T14:40:52.946" v="700" actId="478"/>
          <ac:picMkLst>
            <pc:docMk/>
            <pc:sldMk cId="2343248137" sldId="324"/>
            <ac:picMk id="19" creationId="{7F38B6FE-B2CA-CD83-2B24-4BB27A26C951}"/>
          </ac:picMkLst>
        </pc:picChg>
        <pc:picChg chg="del">
          <ac:chgData name="Venter Anca-Rodica" userId="f50069d2-2c11-4f02-97c7-24f0b5719e05" providerId="ADAL" clId="{F83711B8-E088-41A2-A6E5-E38832470EA1}" dt="2026-02-16T14:40:09.559" v="624" actId="478"/>
          <ac:picMkLst>
            <pc:docMk/>
            <pc:sldMk cId="2343248137" sldId="324"/>
            <ac:picMk id="22" creationId="{320D351D-F97B-0D20-6211-09F6B2BC9A3D}"/>
          </ac:picMkLst>
        </pc:picChg>
      </pc:sldChg>
      <pc:sldChg chg="add del">
        <pc:chgData name="Venter Anca-Rodica" userId="f50069d2-2c11-4f02-97c7-24f0b5719e05" providerId="ADAL" clId="{F83711B8-E088-41A2-A6E5-E38832470EA1}" dt="2026-02-16T14:39:17.780" v="622" actId="47"/>
        <pc:sldMkLst>
          <pc:docMk/>
          <pc:sldMk cId="1769067571" sldId="325"/>
        </pc:sldMkLst>
      </pc:sldChg>
      <pc:sldChg chg="addSp delSp modSp add mod">
        <pc:chgData name="Venter Anca-Rodica" userId="f50069d2-2c11-4f02-97c7-24f0b5719e05" providerId="ADAL" clId="{F83711B8-E088-41A2-A6E5-E38832470EA1}" dt="2026-02-16T15:21:28.186" v="1907" actId="20577"/>
        <pc:sldMkLst>
          <pc:docMk/>
          <pc:sldMk cId="3919786674" sldId="326"/>
        </pc:sldMkLst>
        <pc:spChg chg="mod">
          <ac:chgData name="Venter Anca-Rodica" userId="f50069d2-2c11-4f02-97c7-24f0b5719e05" providerId="ADAL" clId="{F83711B8-E088-41A2-A6E5-E38832470EA1}" dt="2026-02-16T15:17:52.282" v="1829" actId="20577"/>
          <ac:spMkLst>
            <pc:docMk/>
            <pc:sldMk cId="3919786674" sldId="326"/>
            <ac:spMk id="6" creationId="{918DCF60-10EC-F7AA-6A39-6566D023E6AB}"/>
          </ac:spMkLst>
        </pc:spChg>
        <pc:spChg chg="del">
          <ac:chgData name="Venter Anca-Rodica" userId="f50069d2-2c11-4f02-97c7-24f0b5719e05" providerId="ADAL" clId="{F83711B8-E088-41A2-A6E5-E38832470EA1}" dt="2026-02-16T14:26:04.532" v="352" actId="478"/>
          <ac:spMkLst>
            <pc:docMk/>
            <pc:sldMk cId="3919786674" sldId="326"/>
            <ac:spMk id="10" creationId="{23BAAE96-7285-CCA3-9272-78E71B7F1562}"/>
          </ac:spMkLst>
        </pc:spChg>
        <pc:spChg chg="mod">
          <ac:chgData name="Venter Anca-Rodica" userId="f50069d2-2c11-4f02-97c7-24f0b5719e05" providerId="ADAL" clId="{F83711B8-E088-41A2-A6E5-E38832470EA1}" dt="2026-02-16T14:34:52.668" v="491" actId="1076"/>
          <ac:spMkLst>
            <pc:docMk/>
            <pc:sldMk cId="3919786674" sldId="326"/>
            <ac:spMk id="11" creationId="{B79EC774-C7BE-3E50-D74F-C13BAA9D9D70}"/>
          </ac:spMkLst>
        </pc:spChg>
        <pc:spChg chg="add mod">
          <ac:chgData name="Venter Anca-Rodica" userId="f50069d2-2c11-4f02-97c7-24f0b5719e05" providerId="ADAL" clId="{F83711B8-E088-41A2-A6E5-E38832470EA1}" dt="2026-02-16T14:32:31.576" v="411" actId="1076"/>
          <ac:spMkLst>
            <pc:docMk/>
            <pc:sldMk cId="3919786674" sldId="326"/>
            <ac:spMk id="12" creationId="{2E030403-685D-C013-85FE-BB29F06A3B6C}"/>
          </ac:spMkLst>
        </pc:spChg>
        <pc:spChg chg="add mod">
          <ac:chgData name="Venter Anca-Rodica" userId="f50069d2-2c11-4f02-97c7-24f0b5719e05" providerId="ADAL" clId="{F83711B8-E088-41A2-A6E5-E38832470EA1}" dt="2026-02-16T14:38:44.823" v="617" actId="1076"/>
          <ac:spMkLst>
            <pc:docMk/>
            <pc:sldMk cId="3919786674" sldId="326"/>
            <ac:spMk id="15" creationId="{1E3E2E7E-2A4C-4271-F878-0E3A927FEFA9}"/>
          </ac:spMkLst>
        </pc:spChg>
        <pc:spChg chg="mod">
          <ac:chgData name="Venter Anca-Rodica" userId="f50069d2-2c11-4f02-97c7-24f0b5719e05" providerId="ADAL" clId="{F83711B8-E088-41A2-A6E5-E38832470EA1}" dt="2026-02-16T15:21:28.186" v="1907" actId="20577"/>
          <ac:spMkLst>
            <pc:docMk/>
            <pc:sldMk cId="3919786674" sldId="326"/>
            <ac:spMk id="17" creationId="{A70D166D-ED44-D553-475B-C9005CACF7B6}"/>
          </ac:spMkLst>
        </pc:spChg>
        <pc:spChg chg="add mod">
          <ac:chgData name="Venter Anca-Rodica" userId="f50069d2-2c11-4f02-97c7-24f0b5719e05" providerId="ADAL" clId="{F83711B8-E088-41A2-A6E5-E38832470EA1}" dt="2026-02-16T14:38:51.017" v="619" actId="1076"/>
          <ac:spMkLst>
            <pc:docMk/>
            <pc:sldMk cId="3919786674" sldId="326"/>
            <ac:spMk id="20" creationId="{62AAC62B-6087-69E6-8BFE-D84060B542D6}"/>
          </ac:spMkLst>
        </pc:spChg>
        <pc:spChg chg="del mod">
          <ac:chgData name="Venter Anca-Rodica" userId="f50069d2-2c11-4f02-97c7-24f0b5719e05" providerId="ADAL" clId="{F83711B8-E088-41A2-A6E5-E38832470EA1}" dt="2026-02-16T14:32:00.218" v="403" actId="478"/>
          <ac:spMkLst>
            <pc:docMk/>
            <pc:sldMk cId="3919786674" sldId="326"/>
            <ac:spMk id="21" creationId="{3F31AB3A-2F65-8576-94C0-982D3A1A4037}"/>
          </ac:spMkLst>
        </pc:spChg>
        <pc:spChg chg="add mod">
          <ac:chgData name="Venter Anca-Rodica" userId="f50069d2-2c11-4f02-97c7-24f0b5719e05" providerId="ADAL" clId="{F83711B8-E088-41A2-A6E5-E38832470EA1}" dt="2026-02-16T14:38:35.656" v="614" actId="1076"/>
          <ac:spMkLst>
            <pc:docMk/>
            <pc:sldMk cId="3919786674" sldId="326"/>
            <ac:spMk id="24" creationId="{5938F049-E930-F9E9-5A60-56ABC44B6BB0}"/>
          </ac:spMkLst>
        </pc:spChg>
        <pc:spChg chg="mod">
          <ac:chgData name="Venter Anca-Rodica" userId="f50069d2-2c11-4f02-97c7-24f0b5719e05" providerId="ADAL" clId="{F83711B8-E088-41A2-A6E5-E38832470EA1}" dt="2026-02-16T14:46:07.188" v="845" actId="20577"/>
          <ac:spMkLst>
            <pc:docMk/>
            <pc:sldMk cId="3919786674" sldId="326"/>
            <ac:spMk id="32" creationId="{4500F287-F603-EF7E-B5D0-354D747F701E}"/>
          </ac:spMkLst>
        </pc:spChg>
        <pc:picChg chg="add mod">
          <ac:chgData name="Venter Anca-Rodica" userId="f50069d2-2c11-4f02-97c7-24f0b5719e05" providerId="ADAL" clId="{F83711B8-E088-41A2-A6E5-E38832470EA1}" dt="2026-02-16T14:32:14.300" v="408" actId="1076"/>
          <ac:picMkLst>
            <pc:docMk/>
            <pc:sldMk cId="3919786674" sldId="326"/>
            <ac:picMk id="3" creationId="{1071B741-47CF-4D81-E169-DE421E63F1C5}"/>
          </ac:picMkLst>
        </pc:picChg>
        <pc:picChg chg="del">
          <ac:chgData name="Venter Anca-Rodica" userId="f50069d2-2c11-4f02-97c7-24f0b5719e05" providerId="ADAL" clId="{F83711B8-E088-41A2-A6E5-E38832470EA1}" dt="2026-02-16T14:26:02.012" v="351" actId="478"/>
          <ac:picMkLst>
            <pc:docMk/>
            <pc:sldMk cId="3919786674" sldId="326"/>
            <ac:picMk id="4" creationId="{F9C73946-A99F-A8F3-ADBC-AA4ACA76F8EC}"/>
          </ac:picMkLst>
        </pc:picChg>
        <pc:picChg chg="del">
          <ac:chgData name="Venter Anca-Rodica" userId="f50069d2-2c11-4f02-97c7-24f0b5719e05" providerId="ADAL" clId="{F83711B8-E088-41A2-A6E5-E38832470EA1}" dt="2026-02-16T14:26:05.279" v="353" actId="478"/>
          <ac:picMkLst>
            <pc:docMk/>
            <pc:sldMk cId="3919786674" sldId="326"/>
            <ac:picMk id="9" creationId="{546A1A90-8A2A-3136-BE23-45362803A123}"/>
          </ac:picMkLst>
        </pc:picChg>
        <pc:picChg chg="add del mod">
          <ac:chgData name="Venter Anca-Rodica" userId="f50069d2-2c11-4f02-97c7-24f0b5719e05" providerId="ADAL" clId="{F83711B8-E088-41A2-A6E5-E38832470EA1}" dt="2026-02-16T14:37:13.761" v="610" actId="478"/>
          <ac:picMkLst>
            <pc:docMk/>
            <pc:sldMk cId="3919786674" sldId="326"/>
            <ac:picMk id="14" creationId="{8A50C24D-08B5-1425-18CC-A577187A8A2C}"/>
          </ac:picMkLst>
        </pc:picChg>
        <pc:picChg chg="add del mod">
          <ac:chgData name="Venter Anca-Rodica" userId="f50069d2-2c11-4f02-97c7-24f0b5719e05" providerId="ADAL" clId="{F83711B8-E088-41A2-A6E5-E38832470EA1}" dt="2026-02-16T14:35:33.547" v="498" actId="478"/>
          <ac:picMkLst>
            <pc:docMk/>
            <pc:sldMk cId="3919786674" sldId="326"/>
            <ac:picMk id="19" creationId="{038CEE0D-C850-F32C-C4AE-24096829B835}"/>
          </ac:picMkLst>
        </pc:picChg>
        <pc:picChg chg="add del mod">
          <ac:chgData name="Venter Anca-Rodica" userId="f50069d2-2c11-4f02-97c7-24f0b5719e05" providerId="ADAL" clId="{F83711B8-E088-41A2-A6E5-E38832470EA1}" dt="2026-02-16T14:37:06.596" v="607" actId="478"/>
          <ac:picMkLst>
            <pc:docMk/>
            <pc:sldMk cId="3919786674" sldId="326"/>
            <ac:picMk id="23" creationId="{0EE8C85C-0E91-E1F0-7F80-A07CEE69190B}"/>
          </ac:picMkLst>
        </pc:picChg>
        <pc:picChg chg="add mod">
          <ac:chgData name="Venter Anca-Rodica" userId="f50069d2-2c11-4f02-97c7-24f0b5719e05" providerId="ADAL" clId="{F83711B8-E088-41A2-A6E5-E38832470EA1}" dt="2026-02-16T14:38:57.431" v="620" actId="1076"/>
          <ac:picMkLst>
            <pc:docMk/>
            <pc:sldMk cId="3919786674" sldId="326"/>
            <ac:picMk id="26" creationId="{DB2D2284-0665-CB25-2A7A-35C38DF7649A}"/>
          </ac:picMkLst>
        </pc:picChg>
        <pc:picChg chg="add mod">
          <ac:chgData name="Venter Anca-Rodica" userId="f50069d2-2c11-4f02-97c7-24f0b5719e05" providerId="ADAL" clId="{F83711B8-E088-41A2-A6E5-E38832470EA1}" dt="2026-02-16T14:38:47.375" v="618" actId="1076"/>
          <ac:picMkLst>
            <pc:docMk/>
            <pc:sldMk cId="3919786674" sldId="326"/>
            <ac:picMk id="28" creationId="{A3C624C4-FD68-934D-DABF-685F19A6D94F}"/>
          </ac:picMkLst>
        </pc:picChg>
      </pc:sldChg>
      <pc:sldChg chg="delSp modSp add mod">
        <pc:chgData name="Venter Anca-Rodica" userId="f50069d2-2c11-4f02-97c7-24f0b5719e05" providerId="ADAL" clId="{F83711B8-E088-41A2-A6E5-E38832470EA1}" dt="2026-02-16T15:24:59.212" v="1940" actId="20577"/>
        <pc:sldMkLst>
          <pc:docMk/>
          <pc:sldMk cId="3670121111" sldId="327"/>
        </pc:sldMkLst>
        <pc:spChg chg="mod">
          <ac:chgData name="Venter Anca-Rodica" userId="f50069d2-2c11-4f02-97c7-24f0b5719e05" providerId="ADAL" clId="{F83711B8-E088-41A2-A6E5-E38832470EA1}" dt="2026-02-16T15:24:47.135" v="1934" actId="20577"/>
          <ac:spMkLst>
            <pc:docMk/>
            <pc:sldMk cId="3670121111" sldId="327"/>
            <ac:spMk id="6" creationId="{C4AFDD1B-DF94-D45E-E0A0-E1EA51008ACF}"/>
          </ac:spMkLst>
        </pc:spChg>
        <pc:spChg chg="mod">
          <ac:chgData name="Venter Anca-Rodica" userId="f50069d2-2c11-4f02-97c7-24f0b5719e05" providerId="ADAL" clId="{F83711B8-E088-41A2-A6E5-E38832470EA1}" dt="2026-02-16T15:24:59.212" v="1940" actId="20577"/>
          <ac:spMkLst>
            <pc:docMk/>
            <pc:sldMk cId="3670121111" sldId="327"/>
            <ac:spMk id="10" creationId="{18F22A25-9AEE-69A8-84BA-03E6CD1BC9F2}"/>
          </ac:spMkLst>
        </pc:spChg>
        <pc:spChg chg="del">
          <ac:chgData name="Venter Anca-Rodica" userId="f50069d2-2c11-4f02-97c7-24f0b5719e05" providerId="ADAL" clId="{F83711B8-E088-41A2-A6E5-E38832470EA1}" dt="2026-02-16T15:16:27.857" v="1813" actId="478"/>
          <ac:spMkLst>
            <pc:docMk/>
            <pc:sldMk cId="3670121111" sldId="327"/>
            <ac:spMk id="11" creationId="{C88D8DB4-77C2-CEA2-2A1B-55CEBEEAE585}"/>
          </ac:spMkLst>
        </pc:spChg>
        <pc:spChg chg="mod">
          <ac:chgData name="Venter Anca-Rodica" userId="f50069d2-2c11-4f02-97c7-24f0b5719e05" providerId="ADAL" clId="{F83711B8-E088-41A2-A6E5-E38832470EA1}" dt="2026-02-16T15:16:10.064" v="1811" actId="20577"/>
          <ac:spMkLst>
            <pc:docMk/>
            <pc:sldMk cId="3670121111" sldId="327"/>
            <ac:spMk id="17" creationId="{F19C7A37-545A-4D2E-DEC0-CA77861D1666}"/>
          </ac:spMkLst>
        </pc:spChg>
        <pc:spChg chg="mod">
          <ac:chgData name="Venter Anca-Rodica" userId="f50069d2-2c11-4f02-97c7-24f0b5719e05" providerId="ADAL" clId="{F83711B8-E088-41A2-A6E5-E38832470EA1}" dt="2026-02-16T15:16:53.553" v="1821" actId="1076"/>
          <ac:spMkLst>
            <pc:docMk/>
            <pc:sldMk cId="3670121111" sldId="327"/>
            <ac:spMk id="21" creationId="{AC390DD3-6C49-B8E9-5457-92AD6D907012}"/>
          </ac:spMkLst>
        </pc:spChg>
        <pc:picChg chg="mod">
          <ac:chgData name="Venter Anca-Rodica" userId="f50069d2-2c11-4f02-97c7-24f0b5719e05" providerId="ADAL" clId="{F83711B8-E088-41A2-A6E5-E38832470EA1}" dt="2026-02-16T15:16:50.093" v="1820" actId="1076"/>
          <ac:picMkLst>
            <pc:docMk/>
            <pc:sldMk cId="3670121111" sldId="327"/>
            <ac:picMk id="4" creationId="{8F155F47-9395-FFD2-9DAA-ABA2BFFDB0A4}"/>
          </ac:picMkLst>
        </pc:picChg>
        <pc:picChg chg="mod">
          <ac:chgData name="Venter Anca-Rodica" userId="f50069d2-2c11-4f02-97c7-24f0b5719e05" providerId="ADAL" clId="{F83711B8-E088-41A2-A6E5-E38832470EA1}" dt="2026-02-16T15:17:34.797" v="1828" actId="1076"/>
          <ac:picMkLst>
            <pc:docMk/>
            <pc:sldMk cId="3670121111" sldId="327"/>
            <ac:picMk id="9" creationId="{0EDCED8B-5FA7-1236-AD86-B83EDF815BDA}"/>
          </ac:picMkLst>
        </pc:picChg>
      </pc:sldChg>
      <pc:sldChg chg="addSp delSp modSp add mod">
        <pc:chgData name="Venter Anca-Rodica" userId="f50069d2-2c11-4f02-97c7-24f0b5719e05" providerId="ADAL" clId="{F83711B8-E088-41A2-A6E5-E38832470EA1}" dt="2026-02-16T15:21:35.391" v="1911" actId="20577"/>
        <pc:sldMkLst>
          <pc:docMk/>
          <pc:sldMk cId="1697813528" sldId="328"/>
        </pc:sldMkLst>
        <pc:spChg chg="add mod">
          <ac:chgData name="Venter Anca-Rodica" userId="f50069d2-2c11-4f02-97c7-24f0b5719e05" providerId="ADAL" clId="{F83711B8-E088-41A2-A6E5-E38832470EA1}" dt="2026-02-16T15:20:37.138" v="1900" actId="20577"/>
          <ac:spMkLst>
            <pc:docMk/>
            <pc:sldMk cId="1697813528" sldId="328"/>
            <ac:spMk id="4" creationId="{39FDE3BA-38E7-FFAF-20EB-1708E803EB66}"/>
          </ac:spMkLst>
        </pc:spChg>
        <pc:spChg chg="add mod">
          <ac:chgData name="Venter Anca-Rodica" userId="f50069d2-2c11-4f02-97c7-24f0b5719e05" providerId="ADAL" clId="{F83711B8-E088-41A2-A6E5-E38832470EA1}" dt="2026-02-16T15:20:52.267" v="1901" actId="1076"/>
          <ac:spMkLst>
            <pc:docMk/>
            <pc:sldMk cId="1697813528" sldId="328"/>
            <ac:spMk id="6" creationId="{38B85E3C-E76D-60D9-E13D-E3AD062839C2}"/>
          </ac:spMkLst>
        </pc:spChg>
        <pc:spChg chg="add mod">
          <ac:chgData name="Venter Anca-Rodica" userId="f50069d2-2c11-4f02-97c7-24f0b5719e05" providerId="ADAL" clId="{F83711B8-E088-41A2-A6E5-E38832470EA1}" dt="2026-02-16T15:21:07.649" v="1904" actId="1076"/>
          <ac:spMkLst>
            <pc:docMk/>
            <pc:sldMk cId="1697813528" sldId="328"/>
            <ac:spMk id="10" creationId="{D7A8DD17-9188-C1BB-1C5B-F98350285F29}"/>
          </ac:spMkLst>
        </pc:spChg>
        <pc:spChg chg="mod">
          <ac:chgData name="Venter Anca-Rodica" userId="f50069d2-2c11-4f02-97c7-24f0b5719e05" providerId="ADAL" clId="{F83711B8-E088-41A2-A6E5-E38832470EA1}" dt="2026-02-16T15:08:58.828" v="1460" actId="1076"/>
          <ac:spMkLst>
            <pc:docMk/>
            <pc:sldMk cId="1697813528" sldId="328"/>
            <ac:spMk id="11" creationId="{8C361947-3DDE-6762-EBFA-BE74F62A4934}"/>
          </ac:spMkLst>
        </pc:spChg>
        <pc:spChg chg="del">
          <ac:chgData name="Venter Anca-Rodica" userId="f50069d2-2c11-4f02-97c7-24f0b5719e05" providerId="ADAL" clId="{F83711B8-E088-41A2-A6E5-E38832470EA1}" dt="2026-02-16T15:06:23.858" v="1279" actId="478"/>
          <ac:spMkLst>
            <pc:docMk/>
            <pc:sldMk cId="1697813528" sldId="328"/>
            <ac:spMk id="15" creationId="{FE49897A-DB6C-9824-075C-D6D74DB8BD38}"/>
          </ac:spMkLst>
        </pc:spChg>
        <pc:spChg chg="mod">
          <ac:chgData name="Venter Anca-Rodica" userId="f50069d2-2c11-4f02-97c7-24f0b5719e05" providerId="ADAL" clId="{F83711B8-E088-41A2-A6E5-E38832470EA1}" dt="2026-02-16T15:21:35.391" v="1911" actId="20577"/>
          <ac:spMkLst>
            <pc:docMk/>
            <pc:sldMk cId="1697813528" sldId="328"/>
            <ac:spMk id="17" creationId="{8D3BB526-9252-0CF6-8767-ACF12B92A66E}"/>
          </ac:spMkLst>
        </pc:spChg>
        <pc:spChg chg="del mod">
          <ac:chgData name="Venter Anca-Rodica" userId="f50069d2-2c11-4f02-97c7-24f0b5719e05" providerId="ADAL" clId="{F83711B8-E088-41A2-A6E5-E38832470EA1}" dt="2026-02-16T15:08:00.831" v="1380" actId="478"/>
          <ac:spMkLst>
            <pc:docMk/>
            <pc:sldMk cId="1697813528" sldId="328"/>
            <ac:spMk id="21" creationId="{E518BFBA-AEE5-CEED-B95C-DC65E816D753}"/>
          </ac:spMkLst>
        </pc:spChg>
        <pc:spChg chg="del">
          <ac:chgData name="Venter Anca-Rodica" userId="f50069d2-2c11-4f02-97c7-24f0b5719e05" providerId="ADAL" clId="{F83711B8-E088-41A2-A6E5-E38832470EA1}" dt="2026-02-16T15:06:25.627" v="1280" actId="478"/>
          <ac:spMkLst>
            <pc:docMk/>
            <pc:sldMk cId="1697813528" sldId="328"/>
            <ac:spMk id="24" creationId="{B2CDC169-1E0D-5BF3-CCE0-AC712470757D}"/>
          </ac:spMkLst>
        </pc:spChg>
        <pc:spChg chg="del">
          <ac:chgData name="Venter Anca-Rodica" userId="f50069d2-2c11-4f02-97c7-24f0b5719e05" providerId="ADAL" clId="{F83711B8-E088-41A2-A6E5-E38832470EA1}" dt="2026-02-16T15:06:27.078" v="1281" actId="478"/>
          <ac:spMkLst>
            <pc:docMk/>
            <pc:sldMk cId="1697813528" sldId="328"/>
            <ac:spMk id="27" creationId="{72528E7E-B2AF-BE0E-1C0A-6110F88E6D11}"/>
          </ac:spMkLst>
        </pc:spChg>
        <pc:picChg chg="add del">
          <ac:chgData name="Venter Anca-Rodica" userId="f50069d2-2c11-4f02-97c7-24f0b5719e05" providerId="ADAL" clId="{F83711B8-E088-41A2-A6E5-E38832470EA1}" dt="2026-02-16T15:07:19.368" v="1292" actId="22"/>
          <ac:picMkLst>
            <pc:docMk/>
            <pc:sldMk cId="1697813528" sldId="328"/>
            <ac:picMk id="3" creationId="{F455262F-2248-CA17-4F06-936FB2F845DB}"/>
          </ac:picMkLst>
        </pc:picChg>
        <pc:picChg chg="add mod">
          <ac:chgData name="Venter Anca-Rodica" userId="f50069d2-2c11-4f02-97c7-24f0b5719e05" providerId="ADAL" clId="{F83711B8-E088-41A2-A6E5-E38832470EA1}" dt="2026-02-16T15:20:59.486" v="1903" actId="1076"/>
          <ac:picMkLst>
            <pc:docMk/>
            <pc:sldMk cId="1697813528" sldId="328"/>
            <ac:picMk id="9" creationId="{4EB7D942-76FB-A82D-2B4A-13715D3710D4}"/>
          </ac:picMkLst>
        </pc:picChg>
        <pc:picChg chg="del">
          <ac:chgData name="Venter Anca-Rodica" userId="f50069d2-2c11-4f02-97c7-24f0b5719e05" providerId="ADAL" clId="{F83711B8-E088-41A2-A6E5-E38832470EA1}" dt="2026-02-16T14:59:49.709" v="1132" actId="478"/>
          <ac:picMkLst>
            <pc:docMk/>
            <pc:sldMk cId="1697813528" sldId="328"/>
            <ac:picMk id="13" creationId="{88125033-C099-0782-9AED-1FB0B6EC42D0}"/>
          </ac:picMkLst>
        </pc:picChg>
        <pc:picChg chg="add mod">
          <ac:chgData name="Venter Anca-Rodica" userId="f50069d2-2c11-4f02-97c7-24f0b5719e05" providerId="ADAL" clId="{F83711B8-E088-41A2-A6E5-E38832470EA1}" dt="2026-02-16T15:13:10.873" v="1742" actId="1076"/>
          <ac:picMkLst>
            <pc:docMk/>
            <pc:sldMk cId="1697813528" sldId="328"/>
            <ac:picMk id="14" creationId="{8E1A7B57-5C35-9936-C88A-76095B5A9459}"/>
          </ac:picMkLst>
        </pc:picChg>
        <pc:picChg chg="del">
          <ac:chgData name="Venter Anca-Rodica" userId="f50069d2-2c11-4f02-97c7-24f0b5719e05" providerId="ADAL" clId="{F83711B8-E088-41A2-A6E5-E38832470EA1}" dt="2026-02-16T15:00:05.373" v="1134" actId="478"/>
          <ac:picMkLst>
            <pc:docMk/>
            <pc:sldMk cId="1697813528" sldId="328"/>
            <ac:picMk id="23" creationId="{D0B48A22-D52F-BFD2-8219-6A37F92E2C1B}"/>
          </ac:picMkLst>
        </pc:picChg>
        <pc:picChg chg="del">
          <ac:chgData name="Venter Anca-Rodica" userId="f50069d2-2c11-4f02-97c7-24f0b5719e05" providerId="ADAL" clId="{F83711B8-E088-41A2-A6E5-E38832470EA1}" dt="2026-02-16T15:00:07.430" v="1135" actId="478"/>
          <ac:picMkLst>
            <pc:docMk/>
            <pc:sldMk cId="1697813528" sldId="328"/>
            <ac:picMk id="26" creationId="{A3DB1275-70F9-3D0A-F56A-9E53071CD8F5}"/>
          </ac:picMkLst>
        </pc:picChg>
        <pc:picChg chg="del">
          <ac:chgData name="Venter Anca-Rodica" userId="f50069d2-2c11-4f02-97c7-24f0b5719e05" providerId="ADAL" clId="{F83711B8-E088-41A2-A6E5-E38832470EA1}" dt="2026-02-16T15:06:47.297" v="1288" actId="478"/>
          <ac:picMkLst>
            <pc:docMk/>
            <pc:sldMk cId="1697813528" sldId="328"/>
            <ac:picMk id="29" creationId="{EEE4C983-BD47-A4B5-3E51-86A56724A285}"/>
          </ac:picMkLst>
        </pc:picChg>
        <pc:picChg chg="del mod">
          <ac:chgData name="Venter Anca-Rodica" userId="f50069d2-2c11-4f02-97c7-24f0b5719e05" providerId="ADAL" clId="{F83711B8-E088-41A2-A6E5-E38832470EA1}" dt="2026-02-16T15:06:35.164" v="1284" actId="478"/>
          <ac:picMkLst>
            <pc:docMk/>
            <pc:sldMk cId="1697813528" sldId="328"/>
            <ac:picMk id="31" creationId="{419FCA41-23F2-8DE0-ADCF-ACA251A2EA1E}"/>
          </ac:picMkLst>
        </pc:picChg>
        <pc:picChg chg="del mod">
          <ac:chgData name="Venter Anca-Rodica" userId="f50069d2-2c11-4f02-97c7-24f0b5719e05" providerId="ADAL" clId="{F83711B8-E088-41A2-A6E5-E38832470EA1}" dt="2026-02-16T15:13:01.429" v="1740" actId="478"/>
          <ac:picMkLst>
            <pc:docMk/>
            <pc:sldMk cId="1697813528" sldId="328"/>
            <ac:picMk id="34" creationId="{D00EFF90-2B32-CE65-4830-D5BF890C5FAB}"/>
          </ac:picMkLst>
        </pc:picChg>
        <pc:picChg chg="del mod">
          <ac:chgData name="Venter Anca-Rodica" userId="f50069d2-2c11-4f02-97c7-24f0b5719e05" providerId="ADAL" clId="{F83711B8-E088-41A2-A6E5-E38832470EA1}" dt="2026-02-16T15:11:14.491" v="1611" actId="478"/>
          <ac:picMkLst>
            <pc:docMk/>
            <pc:sldMk cId="1697813528" sldId="328"/>
            <ac:picMk id="36" creationId="{40E67BE0-766E-D182-9030-CA338FFDF4D7}"/>
          </ac:picMkLst>
        </pc:picChg>
        <pc:picChg chg="mod">
          <ac:chgData name="Venter Anca-Rodica" userId="f50069d2-2c11-4f02-97c7-24f0b5719e05" providerId="ADAL" clId="{F83711B8-E088-41A2-A6E5-E38832470EA1}" dt="2026-02-16T15:21:11.187" v="1905" actId="1076"/>
          <ac:picMkLst>
            <pc:docMk/>
            <pc:sldMk cId="1697813528" sldId="328"/>
            <ac:picMk id="38" creationId="{4A887D76-9222-7577-5128-5961014618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0B594-D432-4D4E-BC53-1F991083F9ED}" type="datetimeFigureOut">
              <a:rPr lang="de-AT" smtClean="0"/>
              <a:t>16.02.2026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563C-37E8-40A0-9449-08066EFFAF2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073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065A9-4E31-484E-B312-96C50503C97C}" type="datetimeFigureOut">
              <a:rPr lang="de-AT" smtClean="0"/>
              <a:t>16.02.2026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0044-DCC5-4434-A7E8-8FCEF892120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083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9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1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1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9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7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D76A-5119-F4B9-2501-8258F71F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84608-610A-40CD-431D-D5210CDC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23B75-26C5-B77B-EEC3-47C40EB7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E507-48AE-316D-642B-460A7C04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9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80F7-6497-D853-2755-7D636FDD8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96D35-11FC-9EA6-7241-0E9800C0F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4C0D4-2A75-7B12-3F29-85513131E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396B4-BA58-7306-9179-22E117E42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9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0CCAE-4384-077B-7831-61F32F9B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4BDDD-1916-4FF7-8E82-966809AC7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4E945A-9CEC-2777-59E5-A1B26FD5D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EF022-0107-4D92-ED71-F584A0DAC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6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BC17-5114-D267-B762-D7BE91EAA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70C4F-2B96-17A7-89BE-7EEE81115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BA437-5470-2BE3-BD4B-A142832F3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24256-50EB-1C44-4246-57F0E76BC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5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65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6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5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75387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08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40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20000" y="1268760"/>
            <a:ext cx="2496000" cy="1440160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1699"/>
            </a:lvl1pPr>
          </a:lstStyle>
          <a:p>
            <a:endParaRPr lang="de-AT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76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08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240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120000" y="2888940"/>
            <a:ext cx="2496000" cy="2736304"/>
          </a:xfrm>
          <a:prstGeom prst="rect">
            <a:avLst/>
          </a:prstGeom>
        </p:spPr>
        <p:txBody>
          <a:bodyPr lIns="108878" tIns="54439" rIns="108878" bIns="54439"/>
          <a:lstStyle>
            <a:lvl1pPr marL="272112" indent="-272112">
              <a:buFont typeface="Wingdings" pitchFamily="2" charset="2"/>
              <a:buChar char="§"/>
              <a:defRPr sz="1899"/>
            </a:lvl1pPr>
            <a:lvl2pPr marL="816337" indent="-272112">
              <a:buFont typeface="Wingdings" pitchFamily="2" charset="2"/>
              <a:buChar char="§"/>
              <a:defRPr sz="1699"/>
            </a:lvl2pPr>
            <a:lvl3pPr marL="1360562" indent="-272112">
              <a:buFont typeface="Wingdings" pitchFamily="2" charset="2"/>
              <a:buChar char="§"/>
              <a:defRPr sz="1400"/>
            </a:lvl3pPr>
            <a:lvl4pPr marL="1632674" indent="0">
              <a:buNone/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576000" y="369001"/>
            <a:ext cx="11040000" cy="38727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>
              <a:defRPr lang="uk-UA" sz="2399" b="1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pPr marL="0" lvl="0"/>
            <a:r>
              <a:rPr lang="en-US" dirty="0"/>
              <a:t>Header, Font: Segoe UI </a:t>
            </a:r>
            <a:r>
              <a:rPr lang="en-US" dirty="0" err="1"/>
              <a:t>Semibold</a:t>
            </a:r>
            <a:r>
              <a:rPr lang="en-US" dirty="0"/>
              <a:t>, Size: 24, Color: blue</a:t>
            </a:r>
            <a:endParaRPr lang="uk-UA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000" y="765001"/>
            <a:ext cx="11040000" cy="196003"/>
          </a:xfrm>
          <a:prstGeom prst="rect">
            <a:avLst/>
          </a:prstGeom>
        </p:spPr>
        <p:txBody>
          <a:bodyPr lIns="54439" tIns="27219" rIns="54439" bIns="27219"/>
          <a:lstStyle>
            <a:lvl1pPr marL="0" indent="0">
              <a:buNone/>
              <a:tabLst>
                <a:tab pos="9397325" algn="l"/>
              </a:tabLst>
              <a:defRPr sz="1400">
                <a:solidFill>
                  <a:schemeClr val="bg1">
                    <a:lumMod val="10000"/>
                  </a:schemeClr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2267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35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6802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070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337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605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872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140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, Font: Segoe UI, Size: 14, Color: black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D43198C-71BE-4B9A-A832-EACA014E7FDE}" type="datetime1">
              <a:rPr lang="de-AT" smtClean="0"/>
              <a:pPr/>
              <a:t>16.02.2026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82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endParaRPr lang="de-AT" sz="1799">
              <a:solidFill>
                <a:schemeClr val="bg2"/>
              </a:solidFill>
            </a:endParaRPr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744714" y="1028462"/>
            <a:ext cx="2390533" cy="2390602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6364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4374" y="1954024"/>
            <a:ext cx="10863262" cy="66981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Paragraph text without heading, Segoe UI, 20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13927" y="3598322"/>
            <a:ext cx="10863262" cy="20563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000" b="1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Bullet 1, Segoe UI, 20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Bullet 2, Segoe UI, 20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Bullet 3, Segoe UI, 20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Bullet 3, Segoe UI, 20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13927" y="909146"/>
            <a:ext cx="10863201" cy="500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Subline: Segoe UI, 14 (color “white”)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67601" y="222370"/>
            <a:ext cx="10863262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Headline: Segoe UI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Semibold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24 (color “white”)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94ED963-590C-0350-2974-0537176BB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05605" y="702600"/>
            <a:ext cx="2287715" cy="224090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2AAF-BDCB-44F9-9DDC-DDF323E5CBB7}" type="datetime1">
              <a:rPr lang="en-US" smtClean="0"/>
              <a:t>2/16/2026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0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15218" y="6120000"/>
            <a:ext cx="5761103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9120001" y="6120000"/>
            <a:ext cx="1766399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198C-71BE-4B9A-A832-EACA014E7FDE}" type="datetime1">
              <a:rPr lang="de-AT" smtClean="0"/>
              <a:pPr/>
              <a:t>16.02.2026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896534" y="6120000"/>
            <a:ext cx="719734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E5EF-0393-4542-A719-760AAC36F9FE}" type="slidenum">
              <a:rPr lang="de-AT" smtClean="0"/>
              <a:t>‹#›</a:t>
            </a:fld>
            <a:endParaRPr lang="de-AT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80000" y="6120000"/>
            <a:ext cx="0" cy="36000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088000" y="6120000"/>
            <a:ext cx="0" cy="360000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0000" y="381000"/>
            <a:ext cx="0" cy="592836"/>
          </a:xfrm>
          <a:prstGeom prst="line">
            <a:avLst/>
          </a:prstGeom>
          <a:ln w="28575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4" y="6118184"/>
            <a:ext cx="642312" cy="38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1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724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1088449" rtl="0" eaLnBrk="1" latinLnBrk="0" hangingPunct="1">
        <a:lnSpc>
          <a:spcPct val="90000"/>
        </a:lnSpc>
        <a:spcBef>
          <a:spcPct val="0"/>
        </a:spcBef>
        <a:buNone/>
        <a:defRPr sz="2399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2112" indent="-272112" algn="l" defTabSz="1088449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816337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6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42" cy="6858000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 userDrawn="1"/>
        </p:nvSpPr>
        <p:spPr>
          <a:xfrm>
            <a:off x="7241599" y="3026367"/>
            <a:ext cx="4748214" cy="7381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024257" y="6147344"/>
            <a:ext cx="2743200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578FF1-A189-4C64-A703-3CC8AE76C48D}" type="datetime1">
              <a:rPr lang="en-US" smtClean="0"/>
              <a:t>2/16/2026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757156" y="3929719"/>
            <a:ext cx="3232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7241598" y="3037104"/>
            <a:ext cx="4748213" cy="7381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880080" y="3068030"/>
            <a:ext cx="3109732" cy="71799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0" Type="http://schemas.openxmlformats.org/officeDocument/2006/relationships/image" Target="../media/image7.png"/><Relationship Id="rId4" Type="http://schemas.openxmlformats.org/officeDocument/2006/relationships/tags" Target="../tags/tag1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.xml"/><Relationship Id="rId7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C2AAF-BDCB-44F9-9DDC-DDF323E5CBB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2/16/2026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7090" y="3372196"/>
            <a:ext cx="418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integrate Shopify?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240" y="4001192"/>
            <a:ext cx="323088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799" dirty="0">
                <a:solidFill>
                  <a:schemeClr val="bg2"/>
                </a:solidFill>
              </a:rPr>
              <a:t>Client Integration</a:t>
            </a:r>
            <a:endParaRPr lang="de-AT" sz="1799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3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20403" y="373064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sync inventory, you need to define a cargo-partner NX location in your Shopify store. Follow the steps below.</a:t>
            </a:r>
            <a:endParaRPr lang="de-AT" sz="2000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4: Configure Location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311" y="1984782"/>
            <a:ext cx="2862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a new location from “Settings”,  “Locations”. Chose a name and address that reflects your NX cargo-partner physical warehouse.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synchronize data from multiple Shopify locations per shop,  please inform us!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745780" y="3281856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FA51C-860D-09E0-3B0A-37079790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68" y="1984782"/>
            <a:ext cx="6026460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In order to push orders to cargo-partner Nippon Express WMS you need to </a:t>
            </a:r>
            <a:r>
              <a:rPr lang="en-US" sz="2000"/>
              <a:t>set up webhooks </a:t>
            </a:r>
            <a:r>
              <a:rPr lang="en-US" sz="2000" dirty="0"/>
              <a:t>in Shopify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3319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5: Configure Webhooks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endParaRPr lang="en-US" sz="15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9" y="2834501"/>
            <a:ext cx="1558971" cy="15539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6000" y="1791285"/>
            <a:ext cx="2149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 to “Settings”, “Notifications”. Click on “Create webhook”.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7293483" y="4693289"/>
            <a:ext cx="407519" cy="365069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2984" y="5079583"/>
            <a:ext cx="4425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</a:t>
            </a:r>
            <a:r>
              <a:rPr lang="en-US" sz="16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webhook key with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CP NX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790359" y="3477681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E4EF3-DEF6-F685-F270-4B5443467EC1}"/>
              </a:ext>
            </a:extLst>
          </p:cNvPr>
          <p:cNvSpPr/>
          <p:nvPr/>
        </p:nvSpPr>
        <p:spPr>
          <a:xfrm>
            <a:off x="3378486" y="1791285"/>
            <a:ext cx="8237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 two webhooks, for Order creation and Order update as shown below. Click Save.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35340A-B9B3-6835-3127-F1A85067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07" y="4360961"/>
            <a:ext cx="2248060" cy="13663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796B03-20A7-DA46-7F6F-3A3D27CEF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06" y="2503626"/>
            <a:ext cx="3967326" cy="21572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A2F32F-FCA0-5801-67C8-AF41CEFE3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500" y="2514884"/>
            <a:ext cx="3891551" cy="21407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99721A-F845-E275-A58F-9CAA57A039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403" y="5398396"/>
            <a:ext cx="3029106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496916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In order to process parcel orders, setup phone number. Here is how.</a:t>
            </a:r>
            <a:endParaRPr lang="de-AT" sz="2000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000" dirty="0">
                <a:solidFill>
                  <a:srgbClr val="FFFFFF"/>
                </a:solidFill>
                <a:latin typeface="Segoe UI Semibold"/>
              </a:rPr>
              <a:t>The shipping address phone number is necessary for our carriers.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6: Setup customer contact method.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1487" y="1743957"/>
            <a:ext cx="5119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 to “Settings”, “Checkout” and set customer contact method to phone number or e-mail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7" y="2621599"/>
            <a:ext cx="4824136" cy="2789984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5605209" y="3245937"/>
            <a:ext cx="490791" cy="439667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40403" y="1743957"/>
            <a:ext cx="5119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same menu, find the “Shipping address phone number” section and check “Required” option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6C6BE-312F-9BC1-00EA-7E22E44D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515" y="2699307"/>
            <a:ext cx="3481201" cy="24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Last but not least, we need your credentials to connect us to your store. Send them to us securely.</a:t>
            </a:r>
            <a:endParaRPr lang="de-AT" sz="2000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You are ready. We will now integrate your shop.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7: Share your shop coordinates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17858" y="3570010"/>
            <a:ext cx="1167078" cy="858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45100" y="1717320"/>
            <a:ext cx="10460547" cy="1716963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In order to finish the connection, please share the following information with us :</a:t>
            </a:r>
          </a:p>
          <a:p>
            <a:pPr algn="l"/>
            <a:endParaRPr lang="en-US" sz="1600" b="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Webshop</a:t>
            </a: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URL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ID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Webhook key</a:t>
            </a:r>
            <a:endParaRPr lang="en-US" sz="1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200" b="0" dirty="0"/>
          </a:p>
          <a:p>
            <a:pPr algn="l"/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368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1147" y="179380"/>
            <a:ext cx="15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Contact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de-AT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208" y="1005252"/>
            <a:ext cx="6096000" cy="382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533240" algn="l"/>
              </a:tabLst>
            </a:pPr>
            <a:r>
              <a:rPr lang="de-AT" sz="1999" dirty="0">
                <a:solidFill>
                  <a:schemeClr val="bg1"/>
                </a:solidFill>
                <a:latin typeface="Segoe UI Semibold" pitchFamily="34" charset="0"/>
              </a:rPr>
              <a:t>Anca-Rodica Venter</a:t>
            </a:r>
          </a:p>
          <a:p>
            <a:pPr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Client Integration Manager</a:t>
            </a:r>
            <a:endParaRPr lang="de-AT" sz="2399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tabLst>
                <a:tab pos="533240" algn="l"/>
              </a:tabLst>
            </a:pPr>
            <a:endParaRPr lang="de-AT" sz="1999" dirty="0">
              <a:solidFill>
                <a:schemeClr val="bg1"/>
              </a:solidFill>
            </a:endParaRPr>
          </a:p>
          <a:p>
            <a:pPr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T	+43 (59) 88811467 </a:t>
            </a:r>
          </a:p>
          <a:p>
            <a:pPr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M	+43 (664) 9638014</a:t>
            </a:r>
          </a:p>
          <a:p>
            <a:pPr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E	anca-rodica.venter@cargo-partner.com</a:t>
            </a:r>
          </a:p>
          <a:p>
            <a:pPr>
              <a:lnSpc>
                <a:spcPct val="150000"/>
              </a:lnSpc>
              <a:tabLst>
                <a:tab pos="533240" algn="l"/>
              </a:tabLst>
            </a:pPr>
            <a:endParaRPr lang="en-US" sz="1999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tabLst>
                <a:tab pos="533240" algn="l"/>
              </a:tabLst>
            </a:pPr>
            <a:endParaRPr lang="de-AT" sz="1999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</a:rPr>
              <a:t>Cargo-Partner Holdings GmbH</a:t>
            </a:r>
            <a:endParaRPr lang="de-AT" sz="1799" dirty="0">
              <a:solidFill>
                <a:schemeClr val="bg1"/>
              </a:solidFill>
              <a:latin typeface="Segoe UI Semibold" pitchFamily="34" charset="0"/>
            </a:endParaRPr>
          </a:p>
          <a:p>
            <a:pPr>
              <a:lnSpc>
                <a:spcPct val="150000"/>
              </a:lnSpc>
              <a:tabLst>
                <a:tab pos="533240" algn="l"/>
              </a:tabLst>
            </a:pPr>
            <a:r>
              <a:rPr lang="de-AT" sz="1799" dirty="0">
                <a:solidFill>
                  <a:schemeClr val="bg1"/>
                </a:solidFill>
                <a:latin typeface="Segoe UI Semibold" pitchFamily="34" charset="0"/>
              </a:rPr>
              <a:t>www.cargo-partner.com</a:t>
            </a:r>
          </a:p>
        </p:txBody>
      </p:sp>
      <p:pic>
        <p:nvPicPr>
          <p:cNvPr id="8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4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37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3392" y="178301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lang="en-US" dirty="0">
                <a:solidFill>
                  <a:srgbClr val="1A2E5D"/>
                </a:solidFill>
              </a:rPr>
              <a:t>Global network and proven expertise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A56879-CD9E-4137-811A-76045D68B78C}"/>
              </a:ext>
            </a:extLst>
          </p:cNvPr>
          <p:cNvSpPr txBox="1">
            <a:spLocks/>
          </p:cNvSpPr>
          <p:nvPr/>
        </p:nvSpPr>
        <p:spPr bwMode="gray">
          <a:xfrm>
            <a:off x="623392" y="1495937"/>
            <a:ext cx="3073237" cy="12099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70C0"/>
                </a:solidFill>
                <a:latin typeface="Segoe UI Semibold" panose="020B0702040204020203" pitchFamily="34" charset="0"/>
              </a:rPr>
              <a:t>Your benefits:</a:t>
            </a: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341894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Congratulations on the decision to integrate your </a:t>
            </a:r>
            <a:r>
              <a:rPr lang="en-US" sz="2000" b="1" dirty="0"/>
              <a:t>Shopify</a:t>
            </a:r>
            <a:r>
              <a:rPr lang="en-US" sz="2000" dirty="0"/>
              <a:t> </a:t>
            </a:r>
            <a:r>
              <a:rPr lang="en-US" sz="2000" dirty="0" err="1"/>
              <a:t>webshop</a:t>
            </a:r>
            <a:r>
              <a:rPr lang="en-US" sz="2000" dirty="0"/>
              <a:t> with cargo-partner Nippon Express.</a:t>
            </a:r>
            <a:endParaRPr lang="de-AT" sz="2000" b="0" dirty="0"/>
          </a:p>
        </p:txBody>
      </p:sp>
      <p:sp>
        <p:nvSpPr>
          <p:cNvPr id="12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3392" y="266237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defPPr>
              <a:defRPr lang="de-DE"/>
            </a:defPPr>
            <a:lvl1pPr lvl="0" indent="0" defTabSz="895317">
              <a:buClr>
                <a:srgbClr val="858591"/>
              </a:buClr>
              <a:buSzPct val="100000"/>
              <a:defRPr baseline="0">
                <a:solidFill>
                  <a:srgbClr val="1A2E5D"/>
                </a:solidFill>
              </a:defRPr>
            </a:lvl1pPr>
            <a:lvl2pPr marL="194393" lvl="1" indent="-190793" defTabSz="895317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80994" lvl="2" indent="-285740" defTabSz="895317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577" lvl="3" indent="-154794" defTabSz="895317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773" lvl="4" indent="-129595" defTabSz="895317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r>
              <a:rPr lang="en-US" dirty="0"/>
              <a:t>Competent advice from logistics/last-mile experts</a:t>
            </a:r>
          </a:p>
        </p:txBody>
      </p:sp>
      <p:sp>
        <p:nvSpPr>
          <p:cNvPr id="13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3392" y="354172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defPPr>
              <a:defRPr lang="de-DE"/>
            </a:defPPr>
            <a:lvl1pPr lvl="0" indent="0" defTabSz="895317">
              <a:buClr>
                <a:srgbClr val="858591"/>
              </a:buClr>
              <a:buSzPct val="100000"/>
              <a:defRPr baseline="0">
                <a:solidFill>
                  <a:srgbClr val="1A2E5D"/>
                </a:solidFill>
              </a:defRPr>
            </a:lvl1pPr>
            <a:lvl2pPr marL="194393" lvl="1" indent="-190793" defTabSz="895317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80994" lvl="2" indent="-285740" defTabSz="895317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15577" lvl="3" indent="-154794" defTabSz="895317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48773" lvl="4" indent="-129595" defTabSz="895317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/>
            </a:lvl9pPr>
          </a:lstStyle>
          <a:p>
            <a:r>
              <a:rPr lang="en-US" dirty="0"/>
              <a:t>Transport solutions by AIR, SEA, RAIL, ROAD</a:t>
            </a:r>
          </a:p>
        </p:txBody>
      </p:sp>
      <p:sp>
        <p:nvSpPr>
          <p:cNvPr id="1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3392" y="442108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Dedicated customs department </a:t>
            </a:r>
          </a:p>
        </p:txBody>
      </p:sp>
      <p:pic>
        <p:nvPicPr>
          <p:cNvPr id="15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441084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7" y="3521254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265213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1783018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23392" y="530043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Experience in cross-border e-commerce</a:t>
            </a:r>
          </a:p>
        </p:txBody>
      </p:sp>
      <p:pic>
        <p:nvPicPr>
          <p:cNvPr id="21" name="Picture 2" descr="Image result for check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5290201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9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3392" y="178301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marL="0" marR="0" lvl="0" indent="0" algn="l" defTabSz="895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91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to synchronize your Shopify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Products with cargo-partner’s NX system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A56879-CD9E-4137-811A-76045D68B78C}"/>
              </a:ext>
            </a:extLst>
          </p:cNvPr>
          <p:cNvSpPr txBox="1">
            <a:spLocks/>
          </p:cNvSpPr>
          <p:nvPr/>
        </p:nvSpPr>
        <p:spPr bwMode="gray">
          <a:xfrm>
            <a:off x="623392" y="1495937"/>
            <a:ext cx="3073237" cy="12099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70C0"/>
                </a:solidFill>
                <a:latin typeface="Segoe UI Semibold" panose="020B0702040204020203" pitchFamily="34" charset="0"/>
              </a:rPr>
              <a:t>This tutorial covers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393699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Please follow the following simple steps to integrate your Shopify </a:t>
            </a:r>
            <a:r>
              <a:rPr lang="en-US" sz="2000" dirty="0" err="1"/>
              <a:t>webshop</a:t>
            </a:r>
            <a:r>
              <a:rPr lang="en-US" sz="2000" dirty="0"/>
              <a:t> with cargo-partner Nippon Express.</a:t>
            </a:r>
            <a:endParaRPr lang="de-AT" sz="2000" b="0" dirty="0"/>
          </a:p>
        </p:txBody>
      </p:sp>
      <p:sp>
        <p:nvSpPr>
          <p:cNvPr id="12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3392" y="266237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synchronize your</a:t>
            </a:r>
            <a:r>
              <a:rPr lang="en-US" dirty="0">
                <a:solidFill>
                  <a:srgbClr val="1A2E5D"/>
                </a:solidFill>
                <a:latin typeface="Segoe UI"/>
              </a:rPr>
              <a:t> </a:t>
            </a:r>
            <a:r>
              <a:rPr lang="en-US" dirty="0" err="1">
                <a:solidFill>
                  <a:srgbClr val="1A2E5D"/>
                </a:solidFill>
              </a:rPr>
              <a:t>eFulfillment’s</a:t>
            </a:r>
            <a:r>
              <a:rPr lang="en-US" dirty="0">
                <a:solidFill>
                  <a:srgbClr val="1A2E5D"/>
                </a:solidFill>
              </a:rPr>
              <a:t> </a:t>
            </a:r>
            <a:r>
              <a:rPr lang="en-US" dirty="0">
                <a:solidFill>
                  <a:srgbClr val="1A2E5D"/>
                </a:solidFill>
                <a:latin typeface="Segoe UI"/>
              </a:rPr>
              <a:t>warehouse stock to your Shopify store?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2E5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3392" y="3541728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>
              <a:buClr>
                <a:srgbClr val="858591"/>
              </a:buClr>
            </a:pPr>
            <a:r>
              <a:rPr lang="en-US" dirty="0">
                <a:solidFill>
                  <a:srgbClr val="1A2E5D"/>
                </a:solidFill>
              </a:rPr>
              <a:t>How to forward your Shopify orders to cargo-partner Nippon Express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2E5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  <p:sp>
        <p:nvSpPr>
          <p:cNvPr id="1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3392" y="4421083"/>
            <a:ext cx="10367878" cy="622432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76200" rIns="76200" bIns="76200" rtlCol="0" anchor="ctr">
            <a:noAutofit/>
          </a:bodyPr>
          <a:lstStyle>
            <a:lvl1pPr marL="0" lvl="0" indent="0" defTabSz="895317" eaLnBrk="1" latinLnBrk="0" hangingPunct="1">
              <a:buClr>
                <a:schemeClr val="tx2"/>
              </a:buClr>
              <a:buSzPct val="100000"/>
              <a:defRPr lang="en-US" baseline="0" dirty="0">
                <a:latin typeface="+mn-lt"/>
              </a:defRPr>
            </a:lvl1pPr>
            <a:lvl2pPr marL="194393" lvl="1" indent="-190793" defTabSz="895317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dirty="0">
                <a:latin typeface="+mn-lt"/>
              </a:defRPr>
            </a:lvl2pPr>
            <a:lvl3pPr marL="480994" lvl="2" indent="-285740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dirty="0">
                <a:latin typeface="+mn-lt"/>
              </a:defRPr>
            </a:lvl3pPr>
            <a:lvl4pPr marL="615577" lvl="3" indent="-154794" defTabSz="895317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dirty="0">
                <a:latin typeface="+mn-lt"/>
              </a:defRPr>
            </a:lvl4pPr>
            <a:lvl5pPr marL="748773" lvl="4" indent="-129595" defTabSz="895317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dirty="0">
                <a:latin typeface="+mn-lt"/>
              </a:defRPr>
            </a:lvl5pPr>
            <a:lvl6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57" indent="-173569" defTabSz="1193817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lvl="0">
              <a:buClr>
                <a:srgbClr val="858591"/>
              </a:buClr>
              <a:defRPr/>
            </a:pPr>
            <a:r>
              <a:rPr lang="en-US" dirty="0">
                <a:solidFill>
                  <a:srgbClr val="1A2E5D"/>
                </a:solidFill>
              </a:rPr>
              <a:t>How to receive a dispatch confirmation with tracking ID in Shopify when your customer’s order leaves the warehouse?</a:t>
            </a:r>
          </a:p>
        </p:txBody>
      </p:sp>
      <p:pic>
        <p:nvPicPr>
          <p:cNvPr id="15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8" y="441084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7" y="3521254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2652136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heck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66" y="1783018"/>
            <a:ext cx="694283" cy="6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synchronize data with cargo-partner NX, you have to create a custom Shopify App. </a:t>
            </a:r>
            <a:br>
              <a:rPr lang="en-US" sz="2000" dirty="0"/>
            </a:br>
            <a:r>
              <a:rPr lang="en-US" sz="2000" dirty="0"/>
              <a:t>Here's how you can set it up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1: Create your own Shopify App.</a:t>
            </a:r>
          </a:p>
        </p:txBody>
      </p:sp>
      <p:sp>
        <p:nvSpPr>
          <p:cNvPr id="19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12227" y="2039201"/>
            <a:ext cx="1455814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Log into your Shopify store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73393" y="2000372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3956" y="2078031"/>
            <a:ext cx="2174790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Click on Apps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371600" y="2039201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48178" y="2087748"/>
            <a:ext cx="3022630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Click on “Develop apps”.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9845149" y="3949289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Body3 5">
            <a:extLst>
              <a:ext uri="{FF2B5EF4-FFF2-40B4-BE49-F238E27FC236}">
                <a16:creationId xmlns:a16="http://schemas.microsoft.com/office/drawing/2014/main" id="{BD141566-EF6D-4AAD-AC4E-7DDA5FB845C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12791" y="2027856"/>
            <a:ext cx="3119548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Click on “Build apps in </a:t>
            </a:r>
          </a:p>
          <a:p>
            <a:pPr algn="l"/>
            <a:r>
              <a:rPr lang="en-US" sz="1600" b="0" dirty="0"/>
              <a:t>Dev Dashboard”.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8071-A3CE-2AF3-CA8D-03ED43B82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486" y="2471088"/>
            <a:ext cx="3621027" cy="439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89A50-6AF9-77DE-8ECA-38ACD0649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7284" y="2659286"/>
            <a:ext cx="3405067" cy="1073797"/>
          </a:xfrm>
          <a:prstGeom prst="rect">
            <a:avLst/>
          </a:prstGeom>
        </p:spPr>
      </p:pic>
      <p:sp>
        <p:nvSpPr>
          <p:cNvPr id="12" name="Right Arrow 21">
            <a:extLst>
              <a:ext uri="{FF2B5EF4-FFF2-40B4-BE49-F238E27FC236}">
                <a16:creationId xmlns:a16="http://schemas.microsoft.com/office/drawing/2014/main" id="{203065FD-0F90-D7DB-1F6A-D490C52101DD}"/>
              </a:ext>
            </a:extLst>
          </p:cNvPr>
          <p:cNvSpPr/>
          <p:nvPr/>
        </p:nvSpPr>
        <p:spPr>
          <a:xfrm>
            <a:off x="8151969" y="2033061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Body3 5">
            <a:extLst>
              <a:ext uri="{FF2B5EF4-FFF2-40B4-BE49-F238E27FC236}">
                <a16:creationId xmlns:a16="http://schemas.microsoft.com/office/drawing/2014/main" id="{ACE78635-8B77-042B-A8D4-FBFA7FCA1C0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812791" y="4351161"/>
            <a:ext cx="3169560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Click on “Create app”.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93CAD1E-9F09-EE77-0B0C-52B145BFE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0575" y="4746225"/>
            <a:ext cx="1989828" cy="7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B221-38CB-7A0C-40A1-20B60D630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92B9C-662E-4D19-AC9E-59CD060F19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37B56-4851-09BE-24C3-112363B41B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C341AE74-FFBD-F0E6-9064-262A6B71E1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enable all data transfer necessary for the integration you need to configure the custom app. Follow the steps below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EA803-2B72-A84E-7BFE-8B81150BCFD8}"/>
              </a:ext>
            </a:extLst>
          </p:cNvPr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1822E-E24A-6AC9-169B-9185A1B1AF4B}"/>
              </a:ext>
            </a:extLst>
          </p:cNvPr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F19C7A37-545A-4D2E-DEC0-CA77861D1666}"/>
              </a:ext>
            </a:extLst>
          </p:cNvPr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1: Create your own Shopify App.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C390DD3-6C49-B8E9-5457-92AD6D907012}"/>
              </a:ext>
            </a:extLst>
          </p:cNvPr>
          <p:cNvSpPr/>
          <p:nvPr/>
        </p:nvSpPr>
        <p:spPr>
          <a:xfrm>
            <a:off x="4752817" y="2089607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55F47-9395-FFD2-9DAA-ABA2BFFDB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25" y="2615221"/>
            <a:ext cx="3118620" cy="975548"/>
          </a:xfrm>
          <a:prstGeom prst="rect">
            <a:avLst/>
          </a:prstGeom>
        </p:spPr>
      </p:pic>
      <p:sp>
        <p:nvSpPr>
          <p:cNvPr id="6" name="Body3 5">
            <a:extLst>
              <a:ext uri="{FF2B5EF4-FFF2-40B4-BE49-F238E27FC236}">
                <a16:creationId xmlns:a16="http://schemas.microsoft.com/office/drawing/2014/main" id="{C4AFDD1B-DF94-D45E-E0A0-E1EA51008AC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30325" y="1943846"/>
            <a:ext cx="2800316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Provide an App name and click “Create”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DCED8B-5FA7-1236-AD86-B83EDF815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5301" y="2832912"/>
            <a:ext cx="3234451" cy="2843913"/>
          </a:xfrm>
          <a:prstGeom prst="rect">
            <a:avLst/>
          </a:prstGeom>
        </p:spPr>
      </p:pic>
      <p:sp>
        <p:nvSpPr>
          <p:cNvPr id="10" name="Body3 5">
            <a:extLst>
              <a:ext uri="{FF2B5EF4-FFF2-40B4-BE49-F238E27FC236}">
                <a16:creationId xmlns:a16="http://schemas.microsoft.com/office/drawing/2014/main" id="{18F22A25-9AEE-69A8-84BA-03E6CD1BC9F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40402" y="1911509"/>
            <a:ext cx="4649638" cy="885966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Provide: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an App URL of your choice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dirty="0"/>
              <a:t>s</a:t>
            </a:r>
            <a:r>
              <a:rPr lang="en-US" sz="1400" b="0"/>
              <a:t>elect </a:t>
            </a:r>
            <a:r>
              <a:rPr lang="en-US" sz="1400" b="0" dirty="0"/>
              <a:t>Webhook API Version as below (</a:t>
            </a:r>
            <a:r>
              <a:rPr lang="en-US" sz="1400" b="0" i="1" dirty="0"/>
              <a:t>2025-10</a:t>
            </a:r>
            <a:r>
              <a:rPr lang="en-US" sz="1400" b="0" dirty="0"/>
              <a:t>)</a:t>
            </a:r>
          </a:p>
          <a:p>
            <a:pPr algn="l"/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7012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793BD-7B16-CE91-C03E-17B71A4B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59AAB-907C-3164-8931-3FF57AE6FF0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BE8FD-7F5C-FCA2-1509-D9C5391ECD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48B34606-484E-F2AD-8ADB-9E7FCABBC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enable all data transfer necessary for the integration you need to configure the custom app. Follow the steps below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00F287-F603-EF7E-B5D0-354D747F701E}"/>
              </a:ext>
            </a:extLst>
          </p:cNvPr>
          <p:cNvSpPr/>
          <p:nvPr/>
        </p:nvSpPr>
        <p:spPr>
          <a:xfrm>
            <a:off x="-3175" y="6461066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8D1D54-59E1-7257-DEAF-E95924C3717A}"/>
              </a:ext>
            </a:extLst>
          </p:cNvPr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A70D166D-ED44-D553-475B-C9005CACF7B6}"/>
              </a:ext>
            </a:extLst>
          </p:cNvPr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1: Create your own Shopify App.</a:t>
            </a:r>
          </a:p>
        </p:txBody>
      </p:sp>
      <p:sp>
        <p:nvSpPr>
          <p:cNvPr id="6" name="Body3 5">
            <a:extLst>
              <a:ext uri="{FF2B5EF4-FFF2-40B4-BE49-F238E27FC236}">
                <a16:creationId xmlns:a16="http://schemas.microsoft.com/office/drawing/2014/main" id="{918DCF60-10EC-F7AA-6A39-6566D023E6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6000" y="1741850"/>
            <a:ext cx="417548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Set the App access scope as below</a:t>
            </a:r>
          </a:p>
        </p:txBody>
      </p:sp>
      <p:sp>
        <p:nvSpPr>
          <p:cNvPr id="11" name="Right Arrow 20">
            <a:extLst>
              <a:ext uri="{FF2B5EF4-FFF2-40B4-BE49-F238E27FC236}">
                <a16:creationId xmlns:a16="http://schemas.microsoft.com/office/drawing/2014/main" id="{B79EC774-C7BE-3E50-D74F-C13BAA9D9D70}"/>
              </a:ext>
            </a:extLst>
          </p:cNvPr>
          <p:cNvSpPr/>
          <p:nvPr/>
        </p:nvSpPr>
        <p:spPr>
          <a:xfrm>
            <a:off x="5842694" y="1737123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1B741-47CF-4D81-E169-DE421E63F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72" y="2120147"/>
            <a:ext cx="4216617" cy="1129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030403-685D-C013-85FE-BB29F06A3B6C}"/>
              </a:ext>
            </a:extLst>
          </p:cNvPr>
          <p:cNvSpPr txBox="1"/>
          <p:nvPr/>
        </p:nvSpPr>
        <p:spPr>
          <a:xfrm>
            <a:off x="761174" y="3282822"/>
            <a:ext cx="475506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read_customers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write_fulfillments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read_fulfillments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read_inventory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write_inventory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read_locations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read_merchant_managed_fulfillment_orders</a:t>
            </a:r>
            <a:endParaRPr lang="en-US" sz="1000" b="0" dirty="0"/>
          </a:p>
          <a:p>
            <a:pPr marL="342900" indent="-342900">
              <a:buFont typeface="+mj-lt"/>
              <a:buAutoNum type="arabicPeriod"/>
            </a:pPr>
            <a:r>
              <a:rPr lang="en-US" sz="1000" dirty="0" err="1"/>
              <a:t>write_merchant_managed_fulfillment_orders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write_draft_orders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read_draft_orders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write_products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read_products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read_shipping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read_orders</a:t>
            </a:r>
            <a:endParaRPr lang="en-US" sz="1000" b="0" dirty="0"/>
          </a:p>
          <a:p>
            <a:pPr marL="342900" indent="-342900" algn="l">
              <a:buFont typeface="+mj-lt"/>
              <a:buAutoNum type="arabicPeriod"/>
            </a:pPr>
            <a:r>
              <a:rPr lang="en-US" sz="1000" b="0" dirty="0" err="1"/>
              <a:t>write_orders</a:t>
            </a:r>
            <a:endParaRPr lang="en-US" sz="1000" b="0" dirty="0"/>
          </a:p>
        </p:txBody>
      </p:sp>
      <p:sp>
        <p:nvSpPr>
          <p:cNvPr id="15" name="Body3 5">
            <a:extLst>
              <a:ext uri="{FF2B5EF4-FFF2-40B4-BE49-F238E27FC236}">
                <a16:creationId xmlns:a16="http://schemas.microsoft.com/office/drawing/2014/main" id="{1E3E2E7E-2A4C-4271-F878-0E3A927FEFA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80134" y="1755377"/>
            <a:ext cx="417548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Click the “Release” button</a:t>
            </a:r>
          </a:p>
        </p:txBody>
      </p:sp>
      <p:sp>
        <p:nvSpPr>
          <p:cNvPr id="20" name="Right Arrow 24">
            <a:extLst>
              <a:ext uri="{FF2B5EF4-FFF2-40B4-BE49-F238E27FC236}">
                <a16:creationId xmlns:a16="http://schemas.microsoft.com/office/drawing/2014/main" id="{62AAC62B-6087-69E6-8BFE-D84060B542D6}"/>
              </a:ext>
            </a:extLst>
          </p:cNvPr>
          <p:cNvSpPr/>
          <p:nvPr/>
        </p:nvSpPr>
        <p:spPr>
          <a:xfrm rot="5400000">
            <a:off x="8372238" y="2901706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Body3 5">
            <a:extLst>
              <a:ext uri="{FF2B5EF4-FFF2-40B4-BE49-F238E27FC236}">
                <a16:creationId xmlns:a16="http://schemas.microsoft.com/office/drawing/2014/main" id="{5938F049-E930-F9E9-5A60-56ABC44B6BB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76929" y="3393982"/>
            <a:ext cx="4175489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/>
              <a:t>Provide a version name of your choice and message (optional) and click again “Release”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2D2284-0665-CB25-2A7A-35C38DF76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929" y="4171980"/>
            <a:ext cx="3886400" cy="17717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624C4-FD68-934D-DABF-685F19A6D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447" y="2153535"/>
            <a:ext cx="997001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/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enable all data transfer necessary for the integration you need to configure the custom app. Follow the steps below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/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/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2: Distribute &amp; Install the Shopify App.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321402" y="1750134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ight Arrow 20">
            <a:extLst>
              <a:ext uri="{FF2B5EF4-FFF2-40B4-BE49-F238E27FC236}">
                <a16:creationId xmlns:a16="http://schemas.microsoft.com/office/drawing/2014/main" id="{7D6A293B-B94C-EF77-781E-688E5556BDF3}"/>
              </a:ext>
            </a:extLst>
          </p:cNvPr>
          <p:cNvSpPr/>
          <p:nvPr/>
        </p:nvSpPr>
        <p:spPr>
          <a:xfrm>
            <a:off x="4784123" y="1775478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E63800-F871-C309-D852-A7EE261E7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04" y="2334895"/>
            <a:ext cx="1390721" cy="1168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FB64A-FCE8-041A-6890-9914942F2E72}"/>
              </a:ext>
            </a:extLst>
          </p:cNvPr>
          <p:cNvSpPr txBox="1"/>
          <p:nvPr/>
        </p:nvSpPr>
        <p:spPr>
          <a:xfrm>
            <a:off x="597610" y="1634259"/>
            <a:ext cx="1541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 to “Apps” and click on “Home”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EF369E-ADB0-03F6-8913-1AA391182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071" y="2387289"/>
            <a:ext cx="1843345" cy="542763"/>
          </a:xfrm>
          <a:prstGeom prst="rect">
            <a:avLst/>
          </a:prstGeom>
        </p:spPr>
      </p:pic>
      <p:sp>
        <p:nvSpPr>
          <p:cNvPr id="24" name="Body3 5">
            <a:extLst>
              <a:ext uri="{FF2B5EF4-FFF2-40B4-BE49-F238E27FC236}">
                <a16:creationId xmlns:a16="http://schemas.microsoft.com/office/drawing/2014/main" id="{21D65492-22F8-98BE-767B-908535C0292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79610" y="1634259"/>
            <a:ext cx="1541722" cy="636667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400" b="0" dirty="0"/>
              <a:t>On Distribution panel, click the icon as below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623937-D9CC-E841-AE73-2B9BA0A0A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776" y="2221577"/>
            <a:ext cx="3043538" cy="1226780"/>
          </a:xfrm>
          <a:prstGeom prst="rect">
            <a:avLst/>
          </a:prstGeom>
        </p:spPr>
      </p:pic>
      <p:sp>
        <p:nvSpPr>
          <p:cNvPr id="27" name="Body3 5">
            <a:extLst>
              <a:ext uri="{FF2B5EF4-FFF2-40B4-BE49-F238E27FC236}">
                <a16:creationId xmlns:a16="http://schemas.microsoft.com/office/drawing/2014/main" id="{49FF00FE-B213-0528-5663-CB9DD0546B2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62239" y="1711899"/>
            <a:ext cx="6032151" cy="2488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0" dirty="0"/>
              <a:t>Select “Custom distribution”, provide your store domain and “Generate link”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52E01BE-D445-3D4A-97F2-F3033DE69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3686" y="4014724"/>
            <a:ext cx="4062754" cy="2186783"/>
          </a:xfrm>
          <a:prstGeom prst="rect">
            <a:avLst/>
          </a:prstGeom>
        </p:spPr>
      </p:pic>
      <p:sp>
        <p:nvSpPr>
          <p:cNvPr id="39" name="Right Arrow 24">
            <a:extLst>
              <a:ext uri="{FF2B5EF4-FFF2-40B4-BE49-F238E27FC236}">
                <a16:creationId xmlns:a16="http://schemas.microsoft.com/office/drawing/2014/main" id="{509868E6-6DE9-CD0C-655E-6F928C6E0E0F}"/>
              </a:ext>
            </a:extLst>
          </p:cNvPr>
          <p:cNvSpPr/>
          <p:nvPr/>
        </p:nvSpPr>
        <p:spPr>
          <a:xfrm rot="5400000">
            <a:off x="8500240" y="3757294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Body3 5">
            <a:extLst>
              <a:ext uri="{FF2B5EF4-FFF2-40B4-BE49-F238E27FC236}">
                <a16:creationId xmlns:a16="http://schemas.microsoft.com/office/drawing/2014/main" id="{7C7AB6AE-E9D8-40A9-5B69-E068575DAB5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091677" y="4499880"/>
            <a:ext cx="870286" cy="636667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Copy the </a:t>
            </a:r>
            <a:r>
              <a:rPr lang="en-US" sz="140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Install link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1683429-7767-8E78-5533-B544DEE67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3191" y="2093085"/>
            <a:ext cx="3130229" cy="15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D6E17-6C0D-131F-31A9-366D8E8A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7E4C5-A70E-621A-517B-58306D6A28E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4A573-201B-24FE-D426-AE8AE07336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9CCC67E9-13E6-B73B-AC7F-484D20B6B8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To enable all data transfer necessary for the integration you need to configure the custom app. Follow the steps below</a:t>
            </a:r>
            <a:r>
              <a:rPr lang="en-US" dirty="0"/>
              <a:t>.</a:t>
            </a:r>
            <a:endParaRPr lang="de-AT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7130B-38D4-E004-5E95-CC7E517AE3C0}"/>
              </a:ext>
            </a:extLst>
          </p:cNvPr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  <a:latin typeface="Segoe UI Semibold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B9B8B5-6AFE-B9B9-8D37-8F1082DEAD61}"/>
              </a:ext>
            </a:extLst>
          </p:cNvPr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8D3BB526-9252-0CF6-8767-ACF12B92A66E}"/>
              </a:ext>
            </a:extLst>
          </p:cNvPr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2: Distribute &amp; Install the Shopify App.</a:t>
            </a:r>
          </a:p>
        </p:txBody>
      </p:sp>
      <p:sp>
        <p:nvSpPr>
          <p:cNvPr id="11" name="Right Arrow 20">
            <a:extLst>
              <a:ext uri="{FF2B5EF4-FFF2-40B4-BE49-F238E27FC236}">
                <a16:creationId xmlns:a16="http://schemas.microsoft.com/office/drawing/2014/main" id="{8C361947-3DDE-6762-EBFA-BE74F62A4934}"/>
              </a:ext>
            </a:extLst>
          </p:cNvPr>
          <p:cNvSpPr/>
          <p:nvPr/>
        </p:nvSpPr>
        <p:spPr>
          <a:xfrm>
            <a:off x="5428603" y="2952373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887D76-9222-7577-5128-596101461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451" y="4305337"/>
            <a:ext cx="2235315" cy="920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DE3BA-38E7-FFAF-20EB-1708E803EB66}"/>
              </a:ext>
            </a:extLst>
          </p:cNvPr>
          <p:cNvSpPr txBox="1"/>
          <p:nvPr/>
        </p:nvSpPr>
        <p:spPr>
          <a:xfrm>
            <a:off x="796016" y="1705153"/>
            <a:ext cx="3740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a new browser tab and paste the install link – you will be redirected to the Shopify backend app page. Click “Install”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85E3C-E76D-60D9-E13D-E3AD062839C2}"/>
              </a:ext>
            </a:extLst>
          </p:cNvPr>
          <p:cNvSpPr txBox="1"/>
          <p:nvPr/>
        </p:nvSpPr>
        <p:spPr>
          <a:xfrm>
            <a:off x="6428367" y="1705153"/>
            <a:ext cx="3740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app is installed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successfully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if you can see it in the Shopify backend, under the “Installed” section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B7D942-76FB-A82D-2B4A-13715D37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990" y="2493181"/>
            <a:ext cx="4294238" cy="918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8DD17-9188-C1BB-1C5B-F98350285F29}"/>
              </a:ext>
            </a:extLst>
          </p:cNvPr>
          <p:cNvSpPr txBox="1"/>
          <p:nvPr/>
        </p:nvSpPr>
        <p:spPr>
          <a:xfrm>
            <a:off x="6428367" y="3616977"/>
            <a:ext cx="3740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Also, in the Shopify Dev Dashboard the number of installs will show “1”.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A7B57-5C35-9936-C88A-76095B5A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76" y="2593924"/>
            <a:ext cx="4019757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CC85-FC7C-7924-42DA-A300C0505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F23D-68E2-CAD8-B3FF-6D42FC23A4F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224843" y="6119906"/>
            <a:ext cx="1766427" cy="365030"/>
          </a:xfrm>
        </p:spPr>
        <p:txBody>
          <a:bodyPr/>
          <a:lstStyle/>
          <a:p>
            <a:pPr marL="0" marR="0" lvl="0" indent="0" algn="r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3198C-71BE-4B9A-A832-EACA014E7FDE}" type="datetime1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16.02.2026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F2FE9-EFE5-8875-2B52-002215D340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3051" y="6119906"/>
            <a:ext cx="718950" cy="365030"/>
          </a:xfrm>
        </p:spPr>
        <p:txBody>
          <a:bodyPr/>
          <a:lstStyle/>
          <a:p>
            <a:pPr marL="0" marR="0" lvl="0" indent="0" algn="l" defTabSz="816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2E5EF-0393-4542-A719-760AAC36F9FE}" type="slidenum">
              <a:rPr kumimoji="0" lang="de-AT" sz="1000" b="0" i="0" u="none" strike="noStrike" kern="1200" cap="none" spc="0" normalizeH="0" baseline="0" noProof="0">
                <a:ln>
                  <a:noFill/>
                </a:ln>
                <a:solidFill>
                  <a:srgbClr val="0A091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8163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000" b="0" i="0" u="none" strike="noStrike" kern="1200" cap="none" spc="0" normalizeH="0" baseline="0" noProof="0" dirty="0">
              <a:ln>
                <a:noFill/>
              </a:ln>
              <a:solidFill>
                <a:srgbClr val="0A091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itle 3">
            <a:extLst>
              <a:ext uri="{FF2B5EF4-FFF2-40B4-BE49-F238E27FC236}">
                <a16:creationId xmlns:a16="http://schemas.microsoft.com/office/drawing/2014/main" id="{0591D4B1-AD1D-D585-BCC8-3C61A84B6A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000" y="296513"/>
            <a:ext cx="11040000" cy="323165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Last but not least, we need your credentials to connect us to your store. Send them to us securely.</a:t>
            </a:r>
            <a:endParaRPr lang="de-AT" sz="2000" b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E35F67-EBEB-1811-16F8-6701A27968F5}"/>
              </a:ext>
            </a:extLst>
          </p:cNvPr>
          <p:cNvSpPr/>
          <p:nvPr/>
        </p:nvSpPr>
        <p:spPr>
          <a:xfrm>
            <a:off x="0" y="6470119"/>
            <a:ext cx="12195175" cy="40011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36DE3B-6625-DB1F-71EA-C84DA1754F7E}"/>
              </a:ext>
            </a:extLst>
          </p:cNvPr>
          <p:cNvCxnSpPr/>
          <p:nvPr/>
        </p:nvCxnSpPr>
        <p:spPr>
          <a:xfrm>
            <a:off x="640404" y="1503483"/>
            <a:ext cx="1080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7">
            <a:extLst>
              <a:ext uri="{FF2B5EF4-FFF2-40B4-BE49-F238E27FC236}">
                <a16:creationId xmlns:a16="http://schemas.microsoft.com/office/drawing/2014/main" id="{EB454825-F2BE-E366-49D9-2C5564913598}"/>
              </a:ext>
            </a:extLst>
          </p:cNvPr>
          <p:cNvSpPr txBox="1">
            <a:spLocks/>
          </p:cNvSpPr>
          <p:nvPr/>
        </p:nvSpPr>
        <p:spPr>
          <a:xfrm>
            <a:off x="640404" y="1174521"/>
            <a:ext cx="10799999" cy="276569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2400" b="1" kern="1200">
                <a:solidFill>
                  <a:srgbClr val="002D5C"/>
                </a:solidFill>
                <a:latin typeface="Segoe UI Semibold" panose="020B0702040204020203" pitchFamily="34" charset="0"/>
                <a:ea typeface="Segoe UI Semibold" panose="020B0702040204020203" pitchFamily="34" charset="0"/>
                <a:cs typeface="+mn-c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</a:rPr>
              <a:t>Step 3: Collect API Credentials.</a:t>
            </a:r>
          </a:p>
        </p:txBody>
      </p:sp>
      <p:sp>
        <p:nvSpPr>
          <p:cNvPr id="20" name="Body3 5">
            <a:extLst>
              <a:ext uri="{FF2B5EF4-FFF2-40B4-BE49-F238E27FC236}">
                <a16:creationId xmlns:a16="http://schemas.microsoft.com/office/drawing/2014/main" id="{3F2FCC0B-E566-F3B5-F1DB-CDE37CDA68D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0404" y="1768441"/>
            <a:ext cx="2340376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Go to “Apps” and click on “Settings”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DC8E5CB-7C71-E6F6-F9E3-43B72B9B0012}"/>
              </a:ext>
            </a:extLst>
          </p:cNvPr>
          <p:cNvSpPr/>
          <p:nvPr/>
        </p:nvSpPr>
        <p:spPr>
          <a:xfrm>
            <a:off x="3517848" y="3074772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2596BB0B-3533-8F1E-AABA-EADC3CD1DF15}"/>
              </a:ext>
            </a:extLst>
          </p:cNvPr>
          <p:cNvSpPr/>
          <p:nvPr/>
        </p:nvSpPr>
        <p:spPr>
          <a:xfrm>
            <a:off x="9116649" y="3099812"/>
            <a:ext cx="395417" cy="354228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de-AT" sz="200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Body3 5">
            <a:extLst>
              <a:ext uri="{FF2B5EF4-FFF2-40B4-BE49-F238E27FC236}">
                <a16:creationId xmlns:a16="http://schemas.microsoft.com/office/drawing/2014/main" id="{34DDBF27-81D0-E0E5-A505-2310A68D4E1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729125" y="3079314"/>
            <a:ext cx="2320460" cy="1162965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1600" b="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Share the 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Client ID </a:t>
            </a:r>
            <a:r>
              <a:rPr lang="en-US" sz="1600" b="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and </a:t>
            </a:r>
            <a:r>
              <a:rPr lang="en-US" sz="160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Secret</a:t>
            </a:r>
            <a:r>
              <a:rPr lang="en-US" sz="1600" b="0" dirty="0">
                <a:solidFill>
                  <a:schemeClr val="accent1">
                    <a:lumMod val="75000"/>
                    <a:lumOff val="25000"/>
                  </a:schemeClr>
                </a:solidFill>
                <a:ea typeface="+mn-ea"/>
              </a:rPr>
              <a:t> with CP NX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200" b="0" dirty="0"/>
          </a:p>
          <a:p>
            <a:pPr algn="l"/>
            <a:endParaRPr lang="en-US" sz="1200" b="0" dirty="0"/>
          </a:p>
          <a:p>
            <a:pPr algn="l"/>
            <a:endParaRPr lang="en-US" sz="12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D69420-19A5-366A-D2CC-1D1D0144C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683" y="2520987"/>
            <a:ext cx="1752228" cy="151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1C907-80C9-98E9-1BD1-3C90D723D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648" y="2596763"/>
            <a:ext cx="4711942" cy="1568531"/>
          </a:xfrm>
          <a:prstGeom prst="rect">
            <a:avLst/>
          </a:prstGeom>
        </p:spPr>
      </p:pic>
      <p:sp>
        <p:nvSpPr>
          <p:cNvPr id="10" name="Body3 5">
            <a:extLst>
              <a:ext uri="{FF2B5EF4-FFF2-40B4-BE49-F238E27FC236}">
                <a16:creationId xmlns:a16="http://schemas.microsoft.com/office/drawing/2014/main" id="{150DB5A1-18E2-1498-1A8C-D1376215203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69582" y="1802973"/>
            <a:ext cx="2340376" cy="498168"/>
          </a:xfrm>
          <a:prstGeom prst="rect">
            <a:avLst/>
          </a:prstGeom>
          <a:noFill/>
        </p:spPr>
        <p:txBody>
          <a:bodyPr wrap="square" lIns="54439" tIns="27219" rIns="54439" bIns="27219" rtlCol="0">
            <a:spAutoFit/>
          </a:bodyPr>
          <a:lstStyle>
            <a:defPPr>
              <a:defRPr lang="de-DE"/>
            </a:defPPr>
            <a:lvl1pPr algn="ctr" defTabSz="1088776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" panose="020B0604020202020204" pitchFamily="34" charset="0"/>
                <a:ea typeface="Segoe UI Semibold" panose="020B07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Collect the credentials shown below</a:t>
            </a:r>
          </a:p>
        </p:txBody>
      </p:sp>
    </p:spTree>
    <p:extLst>
      <p:ext uri="{BB962C8B-B14F-4D97-AF65-F5344CB8AC3E}">
        <p14:creationId xmlns:p14="http://schemas.microsoft.com/office/powerpoint/2010/main" val="23432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ody3"/>
</p:tagLst>
</file>

<file path=ppt/theme/theme1.xml><?xml version="1.0" encoding="utf-8"?>
<a:theme xmlns:a="http://schemas.openxmlformats.org/drawingml/2006/main" name="CP Corporate Master">
  <a:themeElements>
    <a:clrScheme name="Custom 4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2D5C"/>
      </a:accent1>
      <a:accent2>
        <a:srgbClr val="C0C0C8"/>
      </a:accent2>
      <a:accent3>
        <a:srgbClr val="A9A6E1"/>
      </a:accent3>
      <a:accent4>
        <a:srgbClr val="343444"/>
      </a:accent4>
      <a:accent5>
        <a:srgbClr val="002D5C"/>
      </a:accent5>
      <a:accent6>
        <a:srgbClr val="002D5C"/>
      </a:accent6>
      <a:hlink>
        <a:srgbClr val="002D5C"/>
      </a:hlink>
      <a:folHlink>
        <a:srgbClr val="A9A6E1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0000"/>
          </a:schemeClr>
        </a:solidFill>
        <a:ln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000" dirty="0" err="1">
            <a:solidFill>
              <a:schemeClr val="tx2"/>
            </a:solidFill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3600" dirty="0" smtClean="0">
            <a:solidFill>
              <a:srgbClr val="002D5C"/>
            </a:solidFill>
            <a:latin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930</Words>
  <Application>Microsoft Office PowerPoint</Application>
  <PresentationFormat>Widescreen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Semibold</vt:lpstr>
      <vt:lpstr>Wingdings</vt:lpstr>
      <vt:lpstr>CP Corporate Master</vt:lpstr>
      <vt:lpstr>1_Office Theme</vt:lpstr>
      <vt:lpstr>PowerPoint Presentation</vt:lpstr>
      <vt:lpstr>Congratulations on the decision to integrate your Shopify webshop with cargo-partner Nippon Express.</vt:lpstr>
      <vt:lpstr>Please follow the following simple steps to integrate your Shopify webshop with cargo-partner Nippon Express.</vt:lpstr>
      <vt:lpstr>To synchronize data with cargo-partner NX, you have to create a custom Shopify App.  Here's how you can set it up.</vt:lpstr>
      <vt:lpstr>To enable all data transfer necessary for the integration you need to configure the custom app. Follow the steps below.</vt:lpstr>
      <vt:lpstr>To enable all data transfer necessary for the integration you need to configure the custom app. Follow the steps below.</vt:lpstr>
      <vt:lpstr>To enable all data transfer necessary for the integration you need to configure the custom app. Follow the steps below.</vt:lpstr>
      <vt:lpstr>To enable all data transfer necessary for the integration you need to configure the custom app. Follow the steps below.</vt:lpstr>
      <vt:lpstr>Last but not least, we need your credentials to connect us to your store. Send them to us securely.</vt:lpstr>
      <vt:lpstr>To sync inventory, you need to define a cargo-partner NX location in your Shopify store. Follow the steps below.</vt:lpstr>
      <vt:lpstr>In order to push orders to cargo-partner Nippon Express WMS you need to set up webhooks in Shopify.</vt:lpstr>
      <vt:lpstr>In order to process parcel orders, setup phone number. Here is how.</vt:lpstr>
      <vt:lpstr>Last but not least, we need your credentials to connect us to your store. Send them to us securely.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ICC Strategic Update Q2/21</dc:title>
  <dc:creator>Lehner Stephan</dc:creator>
  <cp:lastModifiedBy>Venter Anca-Rodica</cp:lastModifiedBy>
  <cp:revision>335</cp:revision>
  <dcterms:created xsi:type="dcterms:W3CDTF">2021-06-21T08:56:10Z</dcterms:created>
  <dcterms:modified xsi:type="dcterms:W3CDTF">2026-02-16T15:25:01Z</dcterms:modified>
</cp:coreProperties>
</file>